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52" r:id="rId1"/>
  </p:sldMasterIdLst>
  <p:sldIdLst>
    <p:sldId id="256" r:id="rId2"/>
    <p:sldId id="257" r:id="rId3"/>
    <p:sldId id="258" r:id="rId4"/>
    <p:sldId id="259" r:id="rId5"/>
    <p:sldId id="260" r:id="rId6"/>
    <p:sldId id="261" r:id="rId7"/>
    <p:sldId id="262" r:id="rId8"/>
    <p:sldId id="263" r:id="rId9"/>
    <p:sldId id="264" r:id="rId10"/>
    <p:sldId id="270" r:id="rId11"/>
    <p:sldId id="271" r:id="rId12"/>
    <p:sldId id="272" r:id="rId13"/>
    <p:sldId id="273" r:id="rId14"/>
    <p:sldId id="265" r:id="rId15"/>
    <p:sldId id="266" r:id="rId16"/>
    <p:sldId id="267" r:id="rId17"/>
    <p:sldId id="268" r:id="rId18"/>
    <p:sldId id="269" r:id="rId19"/>
  </p:sldIdLst>
  <p:sldSz cx="18288000" cy="10287000"/>
  <p:notesSz cx="6858000" cy="9144000"/>
  <p:embeddedFontLst>
    <p:embeddedFont>
      <p:font typeface="Anton" pitchFamily="2" charset="77"/>
      <p:regular r:id="rId20"/>
    </p:embeddedFont>
    <p:embeddedFont>
      <p:font typeface="Canva Sans Bold" pitchFamily="2" charset="77"/>
      <p:regular r:id="rId21"/>
      <p:bold r:id="rId22"/>
    </p:embeddedFont>
    <p:embeddedFont>
      <p:font typeface="Century Gothic" panose="020B0502020202020204" pitchFamily="34" charset="0"/>
      <p:regular r:id="rId23"/>
      <p:bold r:id="rId24"/>
      <p:italic r:id="rId25"/>
      <p:boldItalic r:id="rId26"/>
    </p:embeddedFont>
    <p:embeddedFont>
      <p:font typeface="Impact" panose="020B0806030902050204" pitchFamily="34" charset="0"/>
      <p:regular r:id="rId27"/>
    </p:embeddedFont>
    <p:embeddedFont>
      <p:font typeface="Poppins" pitchFamily="2" charset="77"/>
      <p:regular r:id="rId28"/>
      <p:bold r:id="rId29"/>
      <p:italic r:id="rId30"/>
      <p:boldItalic r:id="rId31"/>
    </p:embeddedFont>
    <p:embeddedFont>
      <p:font typeface="Poppins Bold" pitchFamily="2" charset="77"/>
      <p:regular r:id="rId32"/>
      <p:bold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21" autoAdjust="0"/>
    <p:restoredTop sz="94493" autoAdjust="0"/>
  </p:normalViewPr>
  <p:slideViewPr>
    <p:cSldViewPr>
      <p:cViewPr varScale="1">
        <p:scale>
          <a:sx n="72" d="100"/>
          <a:sy n="72" d="100"/>
        </p:scale>
        <p:origin x="240" y="2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ctrTitle"/>
          </p:nvPr>
        </p:nvSpPr>
        <p:spPr>
          <a:xfrm>
            <a:off x="2057400" y="2705108"/>
            <a:ext cx="14173200" cy="2737644"/>
          </a:xfrm>
        </p:spPr>
        <p:txBody>
          <a:bodyPr anchor="b">
            <a:normAutofit/>
          </a:bodyPr>
          <a:lstStyle>
            <a:lvl1pPr algn="l">
              <a:defRPr sz="9000"/>
            </a:lvl1pPr>
          </a:lstStyle>
          <a:p>
            <a:r>
              <a:rPr lang="en-US"/>
              <a:t>Click to edit Master title style</a:t>
            </a:r>
            <a:endParaRPr lang="en-US" dirty="0"/>
          </a:p>
        </p:txBody>
      </p:sp>
      <p:sp>
        <p:nvSpPr>
          <p:cNvPr id="3" name="Subtitle 2"/>
          <p:cNvSpPr>
            <a:spLocks noGrp="1"/>
          </p:cNvSpPr>
          <p:nvPr>
            <p:ph type="subTitle" idx="1"/>
          </p:nvPr>
        </p:nvSpPr>
        <p:spPr>
          <a:xfrm>
            <a:off x="2057400" y="5448302"/>
            <a:ext cx="14173200" cy="1028700"/>
          </a:xfrm>
        </p:spPr>
        <p:txBody>
          <a:bodyPr>
            <a:normAutofit/>
          </a:bodyPr>
          <a:lstStyle>
            <a:lvl1pPr marL="0" indent="0" algn="l">
              <a:buNone/>
              <a:defRPr sz="30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a:xfrm>
            <a:off x="11864342" y="6471492"/>
            <a:ext cx="4366260" cy="561963"/>
          </a:xfrm>
        </p:spPr>
        <p:txBody>
          <a:bodyPr/>
          <a:lstStyle/>
          <a:p>
            <a:fld id="{1D8BD707-D9CF-40AE-B4C6-C98DA3205C09}" type="datetimeFigureOut">
              <a:rPr lang="en-US" smtClean="0"/>
              <a:pPr/>
              <a:t>9/9/25</a:t>
            </a:fld>
            <a:endParaRPr lang="en-US"/>
          </a:p>
        </p:txBody>
      </p:sp>
      <p:sp>
        <p:nvSpPr>
          <p:cNvPr id="5" name="Footer Placeholder 4"/>
          <p:cNvSpPr>
            <a:spLocks noGrp="1"/>
          </p:cNvSpPr>
          <p:nvPr>
            <p:ph type="ftr" sz="quarter" idx="11"/>
          </p:nvPr>
        </p:nvSpPr>
        <p:spPr>
          <a:xfrm>
            <a:off x="2057400" y="6485768"/>
            <a:ext cx="9601200" cy="547688"/>
          </a:xfrm>
        </p:spPr>
        <p:txBody>
          <a:bodyPr/>
          <a:lstStyle/>
          <a:p>
            <a:endParaRPr lang="en-US"/>
          </a:p>
        </p:txBody>
      </p:sp>
      <p:sp>
        <p:nvSpPr>
          <p:cNvPr id="6" name="Slide Number Placeholder 5"/>
          <p:cNvSpPr>
            <a:spLocks noGrp="1"/>
          </p:cNvSpPr>
          <p:nvPr>
            <p:ph type="sldNum" sz="quarter" idx="12"/>
          </p:nvPr>
        </p:nvSpPr>
        <p:spPr>
          <a:xfrm>
            <a:off x="12115800" y="2146300"/>
            <a:ext cx="4114800"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08333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665" y="7046041"/>
            <a:ext cx="16233051" cy="1229033"/>
          </a:xfrm>
        </p:spPr>
        <p:txBody>
          <a:bodyPr anchor="b"/>
          <a:lstStyle>
            <a:lvl1pPr algn="l">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2591" y="1412159"/>
            <a:ext cx="16232760" cy="5217242"/>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028700" y="8275073"/>
            <a:ext cx="16230600" cy="1052954"/>
          </a:xfrm>
        </p:spPr>
        <p:txBody>
          <a:bodyPr/>
          <a:lstStyle>
            <a:lvl1pPr marL="0" indent="0" algn="l">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25787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028700" y="1130299"/>
            <a:ext cx="16230600" cy="4203701"/>
          </a:xfrm>
        </p:spPr>
        <p:txBody>
          <a:bodyPr anchor="ct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536700" y="5473700"/>
            <a:ext cx="15195774" cy="1498601"/>
          </a:xfrm>
        </p:spPr>
        <p:txBody>
          <a:bodyPr anchor="ct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a:xfrm>
            <a:off x="1028700" y="569912"/>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05090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536701" y="1130300"/>
            <a:ext cx="15227300" cy="3906743"/>
          </a:xfrm>
        </p:spPr>
        <p:txBody>
          <a:bodyPr anchor="ctr"/>
          <a:lstStyle>
            <a:lvl1pPr algn="l">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955797" y="5048335"/>
            <a:ext cx="14389104" cy="666665"/>
          </a:xfrm>
        </p:spPr>
        <p:txBody>
          <a:bodyPr anchor="t">
            <a:normAutofit/>
          </a:bodyPr>
          <a:lstStyle>
            <a:lvl1pPr marL="0" indent="0">
              <a:buNone/>
              <a:defRPr sz="21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4" name="Text Placeholder 3"/>
          <p:cNvSpPr>
            <a:spLocks noGrp="1"/>
          </p:cNvSpPr>
          <p:nvPr>
            <p:ph type="body" sz="half" idx="2"/>
          </p:nvPr>
        </p:nvSpPr>
        <p:spPr>
          <a:xfrm>
            <a:off x="1536701" y="5939794"/>
            <a:ext cx="15227300" cy="1019807"/>
          </a:xfrm>
        </p:spPr>
        <p:txBody>
          <a:bodyPr anchor="ctr">
            <a:normAutofit/>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a:xfrm>
            <a:off x="1028700" y="569912"/>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
        <p:nvSpPr>
          <p:cNvPr id="9" name="TextBox 8"/>
          <p:cNvSpPr txBox="1"/>
          <p:nvPr/>
        </p:nvSpPr>
        <p:spPr>
          <a:xfrm>
            <a:off x="714375" y="1400175"/>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000" dirty="0">
                <a:solidFill>
                  <a:schemeClr val="tx1"/>
                </a:solidFill>
                <a:effectLst/>
              </a:rPr>
              <a:t>“</a:t>
            </a:r>
          </a:p>
        </p:txBody>
      </p:sp>
      <p:sp>
        <p:nvSpPr>
          <p:cNvPr id="10" name="TextBox 9"/>
          <p:cNvSpPr txBox="1"/>
          <p:nvPr/>
        </p:nvSpPr>
        <p:spPr>
          <a:xfrm>
            <a:off x="16476345" y="4051935"/>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p>
        </p:txBody>
      </p:sp>
    </p:spTree>
    <p:extLst>
      <p:ext uri="{BB962C8B-B14F-4D97-AF65-F5344CB8AC3E}">
        <p14:creationId xmlns:p14="http://schemas.microsoft.com/office/powerpoint/2010/main" val="10510889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536742" y="1687052"/>
            <a:ext cx="15219279" cy="3767753"/>
          </a:xfrm>
        </p:spPr>
        <p:txBody>
          <a:bodyPr anchor="b"/>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536700" y="5472473"/>
            <a:ext cx="15216981" cy="1499828"/>
          </a:xfrm>
        </p:spPr>
        <p:txBody>
          <a:bodyPr anchor="t"/>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68325"/>
            <a:ext cx="4366260" cy="547688"/>
          </a:xfrm>
        </p:spPr>
        <p:txBody>
          <a:bodyPr/>
          <a:lstStyle>
            <a:lvl1pPr algn="r">
              <a:defRPr/>
            </a:lvl1p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a:xfrm>
            <a:off x="1028700" y="568325"/>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0821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4343400" y="1142999"/>
            <a:ext cx="12915899" cy="1955801"/>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28700" y="3303120"/>
            <a:ext cx="5184648" cy="925980"/>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8" name="Text Placeholder 3"/>
          <p:cNvSpPr>
            <a:spLocks noGrp="1"/>
          </p:cNvSpPr>
          <p:nvPr>
            <p:ph type="body" sz="half" idx="15"/>
          </p:nvPr>
        </p:nvSpPr>
        <p:spPr>
          <a:xfrm>
            <a:off x="1028699" y="4356848"/>
            <a:ext cx="5184648" cy="497119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9" name="Text Placeholder 4"/>
          <p:cNvSpPr>
            <a:spLocks noGrp="1"/>
          </p:cNvSpPr>
          <p:nvPr>
            <p:ph type="body" sz="quarter" idx="3"/>
          </p:nvPr>
        </p:nvSpPr>
        <p:spPr>
          <a:xfrm>
            <a:off x="6553200" y="3301999"/>
            <a:ext cx="5184648" cy="939801"/>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0" name="Text Placeholder 3"/>
          <p:cNvSpPr>
            <a:spLocks noGrp="1"/>
          </p:cNvSpPr>
          <p:nvPr>
            <p:ph type="body" sz="half" idx="16"/>
          </p:nvPr>
        </p:nvSpPr>
        <p:spPr>
          <a:xfrm>
            <a:off x="6550287" y="4356101"/>
            <a:ext cx="5184648" cy="4971927"/>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1" name="Text Placeholder 4"/>
          <p:cNvSpPr>
            <a:spLocks noGrp="1"/>
          </p:cNvSpPr>
          <p:nvPr>
            <p:ph type="body" sz="quarter" idx="13"/>
          </p:nvPr>
        </p:nvSpPr>
        <p:spPr>
          <a:xfrm>
            <a:off x="12077700" y="3289299"/>
            <a:ext cx="5184648" cy="939801"/>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2" name="Text Placeholder 3"/>
          <p:cNvSpPr>
            <a:spLocks noGrp="1"/>
          </p:cNvSpPr>
          <p:nvPr>
            <p:ph type="body" sz="half" idx="17"/>
          </p:nvPr>
        </p:nvSpPr>
        <p:spPr>
          <a:xfrm>
            <a:off x="12077702" y="4356848"/>
            <a:ext cx="5184648" cy="497119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9/9/25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248715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4343400" y="1143000"/>
            <a:ext cx="12915899" cy="19431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32927" y="6286501"/>
            <a:ext cx="5177373"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0" name="Picture Placeholder 2"/>
          <p:cNvSpPr>
            <a:spLocks noGrp="1" noChangeAspect="1"/>
          </p:cNvSpPr>
          <p:nvPr>
            <p:ph type="pic" idx="15"/>
          </p:nvPr>
        </p:nvSpPr>
        <p:spPr>
          <a:xfrm>
            <a:off x="1032927" y="3543300"/>
            <a:ext cx="5177373"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1" name="Text Placeholder 3"/>
          <p:cNvSpPr>
            <a:spLocks noGrp="1"/>
          </p:cNvSpPr>
          <p:nvPr>
            <p:ph type="body" sz="half" idx="18"/>
          </p:nvPr>
        </p:nvSpPr>
        <p:spPr>
          <a:xfrm>
            <a:off x="1032927" y="7310647"/>
            <a:ext cx="5177373"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2" name="Text Placeholder 4"/>
          <p:cNvSpPr>
            <a:spLocks noGrp="1"/>
          </p:cNvSpPr>
          <p:nvPr>
            <p:ph type="body" sz="quarter" idx="3"/>
          </p:nvPr>
        </p:nvSpPr>
        <p:spPr>
          <a:xfrm>
            <a:off x="6561395" y="6286501"/>
            <a:ext cx="5173403"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3" name="Picture Placeholder 2"/>
          <p:cNvSpPr>
            <a:spLocks noGrp="1" noChangeAspect="1"/>
          </p:cNvSpPr>
          <p:nvPr>
            <p:ph type="pic" idx="21"/>
          </p:nvPr>
        </p:nvSpPr>
        <p:spPr>
          <a:xfrm>
            <a:off x="6561394" y="3543300"/>
            <a:ext cx="5173404"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4" name="Text Placeholder 3"/>
          <p:cNvSpPr>
            <a:spLocks noGrp="1"/>
          </p:cNvSpPr>
          <p:nvPr>
            <p:ph type="body" sz="half" idx="19"/>
          </p:nvPr>
        </p:nvSpPr>
        <p:spPr>
          <a:xfrm>
            <a:off x="6561397" y="7310645"/>
            <a:ext cx="5173403"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5" name="Text Placeholder 4"/>
          <p:cNvSpPr>
            <a:spLocks noGrp="1"/>
          </p:cNvSpPr>
          <p:nvPr>
            <p:ph type="body" sz="quarter" idx="13"/>
          </p:nvPr>
        </p:nvSpPr>
        <p:spPr>
          <a:xfrm>
            <a:off x="12074597" y="6286501"/>
            <a:ext cx="5184704"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6" name="Picture Placeholder 2"/>
          <p:cNvSpPr>
            <a:spLocks noGrp="1" noChangeAspect="1"/>
          </p:cNvSpPr>
          <p:nvPr>
            <p:ph type="pic" idx="22"/>
          </p:nvPr>
        </p:nvSpPr>
        <p:spPr>
          <a:xfrm>
            <a:off x="12074783" y="3543300"/>
            <a:ext cx="5171817"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7" name="Text Placeholder 3"/>
          <p:cNvSpPr>
            <a:spLocks noGrp="1"/>
          </p:cNvSpPr>
          <p:nvPr>
            <p:ph type="body" sz="half" idx="20"/>
          </p:nvPr>
        </p:nvSpPr>
        <p:spPr>
          <a:xfrm>
            <a:off x="12074597" y="7310642"/>
            <a:ext cx="5178668"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9/9/25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3983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3291839"/>
            <a:ext cx="16230600" cy="60361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59585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Vertical Title 1"/>
          <p:cNvSpPr>
            <a:spLocks noGrp="1"/>
          </p:cNvSpPr>
          <p:nvPr>
            <p:ph type="title" orient="vert"/>
          </p:nvPr>
        </p:nvSpPr>
        <p:spPr>
          <a:xfrm>
            <a:off x="14173200" y="1117599"/>
            <a:ext cx="3086100" cy="585470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6699" y="1117601"/>
            <a:ext cx="12306302" cy="58547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1721678" y="569912"/>
            <a:ext cx="4366260" cy="547688"/>
          </a:xfrm>
        </p:spPr>
        <p:txBody>
          <a:bodyPr/>
          <a:lstStyle>
            <a:lvl1pPr algn="r">
              <a:defRPr/>
            </a:lvl1pPr>
          </a:lstStyle>
          <a:p>
            <a:fld id="{1D8BD707-D9CF-40AE-B4C6-C98DA3205C09}" type="datetimeFigureOut">
              <a:rPr lang="en-US" smtClean="0"/>
              <a:pPr/>
              <a:t>9/9/25</a:t>
            </a:fld>
            <a:endParaRPr lang="en-US"/>
          </a:p>
        </p:txBody>
      </p:sp>
      <p:sp>
        <p:nvSpPr>
          <p:cNvPr id="5" name="Footer Placeholder 4"/>
          <p:cNvSpPr>
            <a:spLocks noGrp="1"/>
          </p:cNvSpPr>
          <p:nvPr>
            <p:ph type="ftr" sz="quarter" idx="11"/>
          </p:nvPr>
        </p:nvSpPr>
        <p:spPr>
          <a:xfrm>
            <a:off x="1028700" y="571501"/>
            <a:ext cx="10487238" cy="547688"/>
          </a:xfrm>
        </p:spPr>
        <p:txBody>
          <a:bodyPr/>
          <a:lstStyle/>
          <a:p>
            <a:endParaRPr lang="en-US"/>
          </a:p>
        </p:txBody>
      </p:sp>
      <p:sp>
        <p:nvSpPr>
          <p:cNvPr id="6" name="Slide Number Placeholder 5"/>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1597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14647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028701" y="1130300"/>
            <a:ext cx="16230599" cy="4202903"/>
          </a:xfrm>
        </p:spPr>
        <p:txBody>
          <a:bodyPr anchor="b">
            <a:normAutofit/>
          </a:bodyPr>
          <a:lstStyle>
            <a:lvl1pPr algn="r">
              <a:defRPr sz="6000"/>
            </a:lvl1pPr>
          </a:lstStyle>
          <a:p>
            <a:r>
              <a:rPr lang="en-US"/>
              <a:t>Click to edit Master title style</a:t>
            </a:r>
            <a:endParaRPr lang="en-US" dirty="0"/>
          </a:p>
        </p:txBody>
      </p:sp>
      <p:sp>
        <p:nvSpPr>
          <p:cNvPr id="3" name="Text Placeholder 2"/>
          <p:cNvSpPr>
            <a:spLocks noGrp="1"/>
          </p:cNvSpPr>
          <p:nvPr>
            <p:ph type="body" idx="1"/>
          </p:nvPr>
        </p:nvSpPr>
        <p:spPr>
          <a:xfrm>
            <a:off x="1536700" y="5462588"/>
            <a:ext cx="15735300" cy="1433513"/>
          </a:xfrm>
        </p:spPr>
        <p:txBody>
          <a:bodyPr>
            <a:normAutofit/>
          </a:bodyPr>
          <a:lstStyle>
            <a:lvl1pPr marL="0" indent="0" algn="r">
              <a:buNone/>
              <a:defRPr sz="33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9/9/25</a:t>
            </a:fld>
            <a:endParaRPr lang="en-US"/>
          </a:p>
        </p:txBody>
      </p:sp>
      <p:sp>
        <p:nvSpPr>
          <p:cNvPr id="5" name="Footer Placeholder 4"/>
          <p:cNvSpPr>
            <a:spLocks noGrp="1"/>
          </p:cNvSpPr>
          <p:nvPr>
            <p:ph type="ftr" sz="quarter" idx="11"/>
          </p:nvPr>
        </p:nvSpPr>
        <p:spPr>
          <a:xfrm>
            <a:off x="1028700" y="571502"/>
            <a:ext cx="10487238" cy="546098"/>
          </a:xfrm>
        </p:spPr>
        <p:txBody>
          <a:bodyPr/>
          <a:lstStyle/>
          <a:p>
            <a:endParaRPr lang="en-US"/>
          </a:p>
        </p:txBody>
      </p:sp>
      <p:sp>
        <p:nvSpPr>
          <p:cNvPr id="6" name="Slide Number Placeholder 5"/>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74445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28700" y="3291839"/>
            <a:ext cx="8001000" cy="603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3291839"/>
            <a:ext cx="8001000" cy="603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87689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43400" y="1143000"/>
            <a:ext cx="12915900" cy="19431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1614" y="3275703"/>
            <a:ext cx="7619987" cy="1235868"/>
          </a:xfrm>
        </p:spPr>
        <p:txBody>
          <a:bodyPr anchor="b">
            <a:norm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028700" y="4699000"/>
            <a:ext cx="7967663" cy="46290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01200" y="3275703"/>
            <a:ext cx="7658100" cy="1235868"/>
          </a:xfrm>
        </p:spPr>
        <p:txBody>
          <a:bodyPr anchor="b">
            <a:norm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4699000"/>
            <a:ext cx="8001000" cy="46290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9/9/25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59137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9/9/25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93610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461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2286000"/>
            <a:ext cx="6172200" cy="2400300"/>
          </a:xfrm>
        </p:spPr>
        <p:txBody>
          <a:bodyPr anchor="b"/>
          <a:lstStyle>
            <a:lvl1pPr algn="l">
              <a:defRPr sz="4800"/>
            </a:lvl1pPr>
          </a:lstStyle>
          <a:p>
            <a:r>
              <a:rPr lang="en-US"/>
              <a:t>Click to edit Master title style</a:t>
            </a:r>
            <a:endParaRPr lang="en-US" dirty="0"/>
          </a:p>
        </p:txBody>
      </p:sp>
      <p:sp>
        <p:nvSpPr>
          <p:cNvPr id="3" name="Content Placeholder 2"/>
          <p:cNvSpPr>
            <a:spLocks noGrp="1"/>
          </p:cNvSpPr>
          <p:nvPr>
            <p:ph idx="1"/>
          </p:nvPr>
        </p:nvSpPr>
        <p:spPr>
          <a:xfrm>
            <a:off x="7493373" y="1120139"/>
            <a:ext cx="9765927" cy="8207888"/>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8700" y="4686299"/>
            <a:ext cx="6172200" cy="464172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60837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2286000"/>
            <a:ext cx="10309860" cy="2400300"/>
          </a:xfrm>
        </p:spPr>
        <p:txBody>
          <a:bodyPr anchor="b"/>
          <a:lstStyle>
            <a:lvl1pPr algn="l">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791857" y="1126862"/>
            <a:ext cx="5467443" cy="8201165"/>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028700" y="4686299"/>
            <a:ext cx="10309860" cy="464172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21678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8288000" cy="2162175"/>
          </a:xfrm>
          <a:prstGeom prst="rect">
            <a:avLst/>
          </a:prstGeom>
        </p:spPr>
      </p:pic>
      <p:sp>
        <p:nvSpPr>
          <p:cNvPr id="2" name="Title Placeholder 1"/>
          <p:cNvSpPr>
            <a:spLocks noGrp="1"/>
          </p:cNvSpPr>
          <p:nvPr>
            <p:ph type="title"/>
          </p:nvPr>
        </p:nvSpPr>
        <p:spPr>
          <a:xfrm>
            <a:off x="4343400" y="1146560"/>
            <a:ext cx="12915900" cy="193954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3291840"/>
            <a:ext cx="16230600" cy="60361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893040" y="9534526"/>
            <a:ext cx="4366260"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1D8BD707-D9CF-40AE-B4C6-C98DA3205C09}" type="datetimeFigureOut">
              <a:rPr lang="en-US" smtClean="0"/>
              <a:pPr/>
              <a:t>9/9/25</a:t>
            </a:fld>
            <a:endParaRPr lang="en-US"/>
          </a:p>
        </p:txBody>
      </p:sp>
      <p:sp>
        <p:nvSpPr>
          <p:cNvPr id="5" name="Footer Placeholder 4"/>
          <p:cNvSpPr>
            <a:spLocks noGrp="1"/>
          </p:cNvSpPr>
          <p:nvPr>
            <p:ph type="ftr" sz="quarter" idx="3"/>
          </p:nvPr>
        </p:nvSpPr>
        <p:spPr>
          <a:xfrm>
            <a:off x="1028700" y="9533768"/>
            <a:ext cx="11658600" cy="547688"/>
          </a:xfrm>
          <a:prstGeom prst="rect">
            <a:avLst/>
          </a:prstGeom>
        </p:spPr>
        <p:txBody>
          <a:bodyPr vert="horz" lIns="91440" tIns="45720" rIns="91440" bIns="45720" rtlCol="0" anchor="ctr"/>
          <a:lstStyle>
            <a:lvl1pPr algn="l">
              <a:defRPr sz="15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44500" y="571501"/>
            <a:ext cx="4114800"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769904848"/>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txStyles>
    <p:titleStyle>
      <a:lvl1pPr algn="r" defTabSz="1371600" rtl="0" eaLnBrk="1" latinLnBrk="0" hangingPunct="1">
        <a:lnSpc>
          <a:spcPct val="90000"/>
        </a:lnSpc>
        <a:spcBef>
          <a:spcPct val="0"/>
        </a:spcBef>
        <a:buNone/>
        <a:defRPr sz="6000" kern="1200" cap="all" baseline="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33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366517">
            <a:off x="8172982" y="-1473762"/>
            <a:ext cx="12307770" cy="7200900"/>
          </a:xfrm>
          <a:custGeom>
            <a:avLst/>
            <a:gdLst/>
            <a:ahLst/>
            <a:cxnLst/>
            <a:rect l="l" t="t" r="r" b="b"/>
            <a:pathLst>
              <a:path w="12307770" h="7200900">
                <a:moveTo>
                  <a:pt x="0" y="0"/>
                </a:moveTo>
                <a:lnTo>
                  <a:pt x="12307770" y="0"/>
                </a:lnTo>
                <a:lnTo>
                  <a:pt x="12307770"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1493551">
            <a:off x="-2939514" y="3490199"/>
            <a:ext cx="15325477" cy="8242765"/>
          </a:xfrm>
          <a:custGeom>
            <a:avLst/>
            <a:gdLst/>
            <a:ahLst/>
            <a:cxnLst/>
            <a:rect l="l" t="t" r="r" b="b"/>
            <a:pathLst>
              <a:path w="15325477" h="8242765">
                <a:moveTo>
                  <a:pt x="0" y="0"/>
                </a:moveTo>
                <a:lnTo>
                  <a:pt x="15325477" y="0"/>
                </a:lnTo>
                <a:lnTo>
                  <a:pt x="15325477" y="8242765"/>
                </a:lnTo>
                <a:lnTo>
                  <a:pt x="0" y="8242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4350042" y="349542"/>
            <a:ext cx="9587917" cy="9587917"/>
          </a:xfrm>
          <a:custGeom>
            <a:avLst/>
            <a:gdLst/>
            <a:ahLst/>
            <a:cxnLst/>
            <a:rect l="l" t="t" r="r" b="b"/>
            <a:pathLst>
              <a:path w="9587917" h="9587917">
                <a:moveTo>
                  <a:pt x="0" y="0"/>
                </a:moveTo>
                <a:lnTo>
                  <a:pt x="9587916" y="0"/>
                </a:lnTo>
                <a:lnTo>
                  <a:pt x="9587916" y="9587916"/>
                </a:lnTo>
                <a:lnTo>
                  <a:pt x="0" y="9587916"/>
                </a:lnTo>
                <a:lnTo>
                  <a:pt x="0" y="0"/>
                </a:lnTo>
                <a:close/>
              </a:path>
            </a:pathLst>
          </a:custGeom>
          <a:blipFill>
            <a:blip r:embed="rId6">
              <a:alphaModFix amt="30000"/>
              <a:extLst>
                <a:ext uri="{96DAC541-7B7A-43D3-8B79-37D633B846F1}">
                  <asvg:svgBlip xmlns:asvg="http://schemas.microsoft.com/office/drawing/2016/SVG/main" r:embed="rId7"/>
                </a:ext>
              </a:extLst>
            </a:blip>
            <a:stretch>
              <a:fillRect/>
            </a:stretch>
          </a:blipFill>
        </p:spPr>
        <p:txBody>
          <a:bodyPr/>
          <a:lstStyle/>
          <a:p>
            <a:endParaRPr lang="en-US" dirty="0"/>
          </a:p>
        </p:txBody>
      </p:sp>
      <p:sp>
        <p:nvSpPr>
          <p:cNvPr id="5" name="TextBox 5"/>
          <p:cNvSpPr txBox="1"/>
          <p:nvPr/>
        </p:nvSpPr>
        <p:spPr>
          <a:xfrm>
            <a:off x="1984372" y="3380023"/>
            <a:ext cx="14319257" cy="5263364"/>
          </a:xfrm>
          <a:prstGeom prst="rect">
            <a:avLst/>
          </a:prstGeom>
        </p:spPr>
        <p:txBody>
          <a:bodyPr lIns="0" tIns="0" rIns="0" bIns="0" rtlCol="0" anchor="t">
            <a:spAutoFit/>
          </a:bodyPr>
          <a:lstStyle/>
          <a:p>
            <a:pPr algn="ctr">
              <a:lnSpc>
                <a:spcPts val="20851"/>
              </a:lnSpc>
            </a:pPr>
            <a:r>
              <a:rPr lang="en-US" sz="14893" dirty="0">
                <a:solidFill>
                  <a:srgbClr val="FFFFFF"/>
                </a:solidFill>
                <a:latin typeface="Poppins"/>
                <a:ea typeface="Poppins"/>
                <a:cs typeface="Poppins"/>
                <a:sym typeface="Poppins"/>
              </a:rPr>
              <a:t>BStack DEMO</a:t>
            </a:r>
          </a:p>
          <a:p>
            <a:pPr algn="ctr">
              <a:lnSpc>
                <a:spcPts val="20851"/>
              </a:lnSpc>
            </a:pPr>
            <a:endParaRPr lang="en-US" sz="14893" dirty="0">
              <a:solidFill>
                <a:srgbClr val="FFFFFF"/>
              </a:solidFill>
              <a:latin typeface="Poppins"/>
              <a:ea typeface="Poppins"/>
              <a:cs typeface="Poppins"/>
              <a:sym typeface="Poppins"/>
            </a:endParaRPr>
          </a:p>
        </p:txBody>
      </p:sp>
      <p:sp>
        <p:nvSpPr>
          <p:cNvPr id="6" name="TextBox 6"/>
          <p:cNvSpPr txBox="1"/>
          <p:nvPr/>
        </p:nvSpPr>
        <p:spPr>
          <a:xfrm>
            <a:off x="6484950" y="6160443"/>
            <a:ext cx="9009747" cy="1200658"/>
          </a:xfrm>
          <a:prstGeom prst="rect">
            <a:avLst/>
          </a:prstGeom>
        </p:spPr>
        <p:txBody>
          <a:bodyPr lIns="0" tIns="0" rIns="0" bIns="0" rtlCol="0" anchor="t">
            <a:spAutoFit/>
          </a:bodyPr>
          <a:lstStyle/>
          <a:p>
            <a:pPr algn="ctr">
              <a:lnSpc>
                <a:spcPts val="4736"/>
              </a:lnSpc>
            </a:pPr>
            <a:r>
              <a:rPr lang="en-US" sz="3200" spc="742" dirty="0">
                <a:solidFill>
                  <a:srgbClr val="FFFFFF"/>
                </a:solidFill>
                <a:latin typeface="Poppins"/>
                <a:ea typeface="Poppins"/>
                <a:cs typeface="Poppins"/>
                <a:sym typeface="Poppins"/>
              </a:rPr>
              <a:t>UNDER GUIDENCE OF MRS.VAISHALI SONANIS MAM.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FF88C82A-4B06-395F-51BA-BBB77CF3B618}"/>
              </a:ext>
            </a:extLst>
          </p:cNvPr>
          <p:cNvSpPr txBox="1"/>
          <p:nvPr/>
        </p:nvSpPr>
        <p:spPr>
          <a:xfrm>
            <a:off x="4898078" y="130249"/>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D_005</a:t>
            </a:r>
          </a:p>
        </p:txBody>
      </p:sp>
      <p:sp>
        <p:nvSpPr>
          <p:cNvPr id="3" name="TextBox 3">
            <a:extLst>
              <a:ext uri="{FF2B5EF4-FFF2-40B4-BE49-F238E27FC236}">
                <a16:creationId xmlns:a16="http://schemas.microsoft.com/office/drawing/2014/main" id="{453056CA-C852-83A9-6A64-A3DEAE25C64A}"/>
              </a:ext>
            </a:extLst>
          </p:cNvPr>
          <p:cNvSpPr txBox="1"/>
          <p:nvPr/>
        </p:nvSpPr>
        <p:spPr>
          <a:xfrm>
            <a:off x="-439271" y="1831048"/>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 </a:t>
            </a:r>
            <a:r>
              <a:rPr lang="en-US" sz="2400" dirty="0">
                <a:solidFill>
                  <a:srgbClr val="FFFFFF"/>
                </a:solidFill>
                <a:latin typeface="Poppins"/>
                <a:ea typeface="Poppins"/>
                <a:cs typeface="Poppins"/>
                <a:sym typeface="Poppins"/>
              </a:rPr>
              <a:t>Expected result is that a Message "No items in your favorites" should be displayed. But that's not the case page is not diplaying any message related to No items </a:t>
            </a:r>
            <a:endParaRPr lang="en-US" sz="2400" dirty="0">
              <a:solidFill>
                <a:schemeClr val="bg1"/>
              </a:solidFill>
              <a:latin typeface="Poppins"/>
              <a:ea typeface="Poppins"/>
              <a:cs typeface="Poppins"/>
              <a:sym typeface="Poppins"/>
            </a:endParaRPr>
          </a:p>
        </p:txBody>
      </p:sp>
      <p:sp>
        <p:nvSpPr>
          <p:cNvPr id="4" name="TextBox 4">
            <a:extLst>
              <a:ext uri="{FF2B5EF4-FFF2-40B4-BE49-F238E27FC236}">
                <a16:creationId xmlns:a16="http://schemas.microsoft.com/office/drawing/2014/main" id="{EBBCA8E0-FDF8-84CC-EB72-623D25146003}"/>
              </a:ext>
            </a:extLst>
          </p:cNvPr>
          <p:cNvSpPr txBox="1"/>
          <p:nvPr/>
        </p:nvSpPr>
        <p:spPr>
          <a:xfrm>
            <a:off x="-304800" y="2824224"/>
            <a:ext cx="7467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TC_007</a:t>
            </a:r>
            <a:endParaRPr lang="en-US" sz="2889" dirty="0">
              <a:solidFill>
                <a:srgbClr val="FFFFFF"/>
              </a:solidFill>
              <a:latin typeface="Poppins"/>
              <a:ea typeface="Poppins"/>
              <a:cs typeface="Poppins"/>
              <a:sym typeface="Poppins"/>
            </a:endParaRPr>
          </a:p>
        </p:txBody>
      </p:sp>
      <p:sp>
        <p:nvSpPr>
          <p:cNvPr id="5" name="TextBox 5">
            <a:extLst>
              <a:ext uri="{FF2B5EF4-FFF2-40B4-BE49-F238E27FC236}">
                <a16:creationId xmlns:a16="http://schemas.microsoft.com/office/drawing/2014/main" id="{2B8A3174-7D34-2BD3-42B7-2BFC9546A157}"/>
              </a:ext>
            </a:extLst>
          </p:cNvPr>
          <p:cNvSpPr txBox="1"/>
          <p:nvPr/>
        </p:nvSpPr>
        <p:spPr>
          <a:xfrm>
            <a:off x="-2057400" y="3635907"/>
            <a:ext cx="14706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TC‑BStack‑Favorites‑EmptyState</a:t>
            </a:r>
          </a:p>
        </p:txBody>
      </p:sp>
      <p:sp>
        <p:nvSpPr>
          <p:cNvPr id="6" name="TextBox 6">
            <a:extLst>
              <a:ext uri="{FF2B5EF4-FFF2-40B4-BE49-F238E27FC236}">
                <a16:creationId xmlns:a16="http://schemas.microsoft.com/office/drawing/2014/main" id="{DA8675B3-7E6B-7F04-96D5-284106D40F2A}"/>
              </a:ext>
            </a:extLst>
          </p:cNvPr>
          <p:cNvSpPr txBox="1"/>
          <p:nvPr/>
        </p:nvSpPr>
        <p:spPr>
          <a:xfrm>
            <a:off x="-2975074" y="4368435"/>
            <a:ext cx="13335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Favourites</a:t>
            </a:r>
          </a:p>
        </p:txBody>
      </p:sp>
      <p:sp>
        <p:nvSpPr>
          <p:cNvPr id="7" name="TextBox 7">
            <a:extLst>
              <a:ext uri="{FF2B5EF4-FFF2-40B4-BE49-F238E27FC236}">
                <a16:creationId xmlns:a16="http://schemas.microsoft.com/office/drawing/2014/main" id="{F7B59A7A-A8E7-00D0-DF67-9D604A9664D8}"/>
              </a:ext>
            </a:extLst>
          </p:cNvPr>
          <p:cNvSpPr txBox="1"/>
          <p:nvPr/>
        </p:nvSpPr>
        <p:spPr>
          <a:xfrm>
            <a:off x="-514438" y="4955760"/>
            <a:ext cx="18288000" cy="1008802"/>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a:t>
            </a:r>
            <a:r>
              <a:rPr lang="en-US" sz="2400" dirty="0">
                <a:solidFill>
                  <a:srgbClr val="FFFFFF"/>
                </a:solidFill>
                <a:latin typeface="Poppins"/>
                <a:ea typeface="Poppins"/>
                <a:cs typeface="Poppins"/>
                <a:sym typeface="Poppins"/>
              </a:rPr>
              <a:t>correct message is displayed when there are no items in Favorites like "No items in your favorites" </a:t>
            </a:r>
          </a:p>
        </p:txBody>
      </p:sp>
      <p:sp>
        <p:nvSpPr>
          <p:cNvPr id="8" name="TextBox 8">
            <a:extLst>
              <a:ext uri="{FF2B5EF4-FFF2-40B4-BE49-F238E27FC236}">
                <a16:creationId xmlns:a16="http://schemas.microsoft.com/office/drawing/2014/main" id="{8144FAA6-A9D4-0E1E-D5CB-D2019FAA960E}"/>
              </a:ext>
            </a:extLst>
          </p:cNvPr>
          <p:cNvSpPr txBox="1"/>
          <p:nvPr/>
        </p:nvSpPr>
        <p:spPr>
          <a:xfrm>
            <a:off x="-228600" y="5798033"/>
            <a:ext cx="6858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LOW</a:t>
            </a:r>
          </a:p>
        </p:txBody>
      </p:sp>
      <p:sp>
        <p:nvSpPr>
          <p:cNvPr id="9" name="TextBox 9">
            <a:extLst>
              <a:ext uri="{FF2B5EF4-FFF2-40B4-BE49-F238E27FC236}">
                <a16:creationId xmlns:a16="http://schemas.microsoft.com/office/drawing/2014/main" id="{E51BF0B9-B54B-7C03-BFA4-9BE8AB05E2D8}"/>
              </a:ext>
            </a:extLst>
          </p:cNvPr>
          <p:cNvSpPr txBox="1"/>
          <p:nvPr/>
        </p:nvSpPr>
        <p:spPr>
          <a:xfrm>
            <a:off x="-228601" y="6407633"/>
            <a:ext cx="6858001"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LOW</a:t>
            </a:r>
          </a:p>
        </p:txBody>
      </p:sp>
      <p:sp>
        <p:nvSpPr>
          <p:cNvPr id="10" name="TextBox 10">
            <a:extLst>
              <a:ext uri="{FF2B5EF4-FFF2-40B4-BE49-F238E27FC236}">
                <a16:creationId xmlns:a16="http://schemas.microsoft.com/office/drawing/2014/main" id="{E6C4DF37-D54F-6B6C-72EA-92DEB9BE0832}"/>
              </a:ext>
            </a:extLst>
          </p:cNvPr>
          <p:cNvSpPr txBox="1"/>
          <p:nvPr/>
        </p:nvSpPr>
        <p:spPr>
          <a:xfrm>
            <a:off x="-1600200" y="6992658"/>
            <a:ext cx="113538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11" name="TextBox 11">
            <a:extLst>
              <a:ext uri="{FF2B5EF4-FFF2-40B4-BE49-F238E27FC236}">
                <a16:creationId xmlns:a16="http://schemas.microsoft.com/office/drawing/2014/main" id="{C78260B2-C18F-747D-806E-B3E546200ED7}"/>
              </a:ext>
            </a:extLst>
          </p:cNvPr>
          <p:cNvSpPr txBox="1"/>
          <p:nvPr/>
        </p:nvSpPr>
        <p:spPr>
          <a:xfrm>
            <a:off x="-76200" y="74744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12" name="TextBox 12">
            <a:extLst>
              <a:ext uri="{FF2B5EF4-FFF2-40B4-BE49-F238E27FC236}">
                <a16:creationId xmlns:a16="http://schemas.microsoft.com/office/drawing/2014/main" id="{BCE380F1-5FD1-4B13-3454-FD87190DD35D}"/>
              </a:ext>
            </a:extLst>
          </p:cNvPr>
          <p:cNvSpPr txBox="1"/>
          <p:nvPr/>
        </p:nvSpPr>
        <p:spPr>
          <a:xfrm>
            <a:off x="-914400" y="80840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13" name="TextBox 13">
            <a:extLst>
              <a:ext uri="{FF2B5EF4-FFF2-40B4-BE49-F238E27FC236}">
                <a16:creationId xmlns:a16="http://schemas.microsoft.com/office/drawing/2014/main" id="{74F37947-0975-6A45-D845-BED5540B7AE9}"/>
              </a:ext>
            </a:extLst>
          </p:cNvPr>
          <p:cNvSpPr txBox="1"/>
          <p:nvPr/>
        </p:nvSpPr>
        <p:spPr>
          <a:xfrm>
            <a:off x="-291355" y="8613503"/>
            <a:ext cx="738485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14" name="TextBox 14">
            <a:extLst>
              <a:ext uri="{FF2B5EF4-FFF2-40B4-BE49-F238E27FC236}">
                <a16:creationId xmlns:a16="http://schemas.microsoft.com/office/drawing/2014/main" id="{9B00C811-A345-1226-B23F-ADCA03B56436}"/>
              </a:ext>
            </a:extLst>
          </p:cNvPr>
          <p:cNvSpPr txBox="1"/>
          <p:nvPr/>
        </p:nvSpPr>
        <p:spPr>
          <a:xfrm>
            <a:off x="-457200" y="92840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15" name="TextBox 15">
            <a:extLst>
              <a:ext uri="{FF2B5EF4-FFF2-40B4-BE49-F238E27FC236}">
                <a16:creationId xmlns:a16="http://schemas.microsoft.com/office/drawing/2014/main" id="{050AD9C1-8242-4079-AED0-BBB0AF51632C}"/>
              </a:ext>
            </a:extLst>
          </p:cNvPr>
          <p:cNvSpPr txBox="1"/>
          <p:nvPr/>
        </p:nvSpPr>
        <p:spPr>
          <a:xfrm>
            <a:off x="-304800" y="98174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
        <p:nvSpPr>
          <p:cNvPr id="16" name="Freeform 16">
            <a:extLst>
              <a:ext uri="{FF2B5EF4-FFF2-40B4-BE49-F238E27FC236}">
                <a16:creationId xmlns:a16="http://schemas.microsoft.com/office/drawing/2014/main" id="{AF24F317-02D4-1C75-E26C-501F5FBB95C8}"/>
              </a:ext>
            </a:extLst>
          </p:cNvPr>
          <p:cNvSpPr/>
          <p:nvPr/>
        </p:nvSpPr>
        <p:spPr>
          <a:xfrm>
            <a:off x="12801600" y="-39243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625242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omputer&#10;&#10;AI-generated content may be incorrect.">
            <a:extLst>
              <a:ext uri="{FF2B5EF4-FFF2-40B4-BE49-F238E27FC236}">
                <a16:creationId xmlns:a16="http://schemas.microsoft.com/office/drawing/2014/main" id="{D3404D6E-6919-F155-1BF9-8BA6500EF67A}"/>
              </a:ext>
            </a:extLst>
          </p:cNvPr>
          <p:cNvPicPr>
            <a:picLocks noChangeAspect="1"/>
          </p:cNvPicPr>
          <p:nvPr/>
        </p:nvPicPr>
        <p:blipFill>
          <a:blip r:embed="rId2">
            <a:extLst>
              <a:ext uri="{28A0092B-C50C-407E-A947-70E740481C1C}">
                <a14:useLocalDpi xmlns:a14="http://schemas.microsoft.com/office/drawing/2010/main" val="0"/>
              </a:ext>
            </a:extLst>
          </a:blip>
          <a:srcRect b="10017"/>
          <a:stretch>
            <a:fillRect/>
          </a:stretch>
        </p:blipFill>
        <p:spPr>
          <a:xfrm>
            <a:off x="20" y="1923"/>
            <a:ext cx="18287980" cy="10285077"/>
          </a:xfrm>
          <a:prstGeom prst="rect">
            <a:avLst/>
          </a:prstGeom>
        </p:spPr>
      </p:pic>
    </p:spTree>
    <p:extLst>
      <p:ext uri="{BB962C8B-B14F-4D97-AF65-F5344CB8AC3E}">
        <p14:creationId xmlns:p14="http://schemas.microsoft.com/office/powerpoint/2010/main" val="42872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D11F24AB-8707-D661-C8F9-8D365C250AD8}"/>
              </a:ext>
            </a:extLst>
          </p:cNvPr>
          <p:cNvSpPr txBox="1"/>
          <p:nvPr/>
        </p:nvSpPr>
        <p:spPr>
          <a:xfrm>
            <a:off x="4898078" y="-22151"/>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D_006</a:t>
            </a:r>
          </a:p>
        </p:txBody>
      </p:sp>
      <p:sp>
        <p:nvSpPr>
          <p:cNvPr id="3" name="TextBox 3">
            <a:extLst>
              <a:ext uri="{FF2B5EF4-FFF2-40B4-BE49-F238E27FC236}">
                <a16:creationId xmlns:a16="http://schemas.microsoft.com/office/drawing/2014/main" id="{10993531-8F7A-FF22-7C95-0E8E27538DFF}"/>
              </a:ext>
            </a:extLst>
          </p:cNvPr>
          <p:cNvSpPr txBox="1"/>
          <p:nvPr/>
        </p:nvSpPr>
        <p:spPr>
          <a:xfrm>
            <a:off x="-637061" y="1698793"/>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 </a:t>
            </a:r>
            <a:r>
              <a:rPr lang="en-US" sz="2400" dirty="0">
                <a:solidFill>
                  <a:srgbClr val="FFFFFF"/>
                </a:solidFill>
                <a:latin typeface="Poppins"/>
                <a:ea typeface="Poppins"/>
                <a:cs typeface="Poppins"/>
                <a:sym typeface="Poppins"/>
              </a:rPr>
              <a:t>Expected Result is that Error message should be displayed. And  Form should not proceed further. But It's accepting even invalid input</a:t>
            </a:r>
            <a:endParaRPr lang="en-US" sz="2400" dirty="0">
              <a:solidFill>
                <a:schemeClr val="bg1"/>
              </a:solidFill>
              <a:latin typeface="Poppins"/>
              <a:ea typeface="Poppins"/>
              <a:cs typeface="Poppins"/>
              <a:sym typeface="Poppins"/>
            </a:endParaRPr>
          </a:p>
        </p:txBody>
      </p:sp>
      <p:sp>
        <p:nvSpPr>
          <p:cNvPr id="4" name="TextBox 4">
            <a:extLst>
              <a:ext uri="{FF2B5EF4-FFF2-40B4-BE49-F238E27FC236}">
                <a16:creationId xmlns:a16="http://schemas.microsoft.com/office/drawing/2014/main" id="{A39CC796-90CF-C0D3-F74D-49BB16C6B936}"/>
              </a:ext>
            </a:extLst>
          </p:cNvPr>
          <p:cNvSpPr txBox="1"/>
          <p:nvPr/>
        </p:nvSpPr>
        <p:spPr>
          <a:xfrm>
            <a:off x="-457200" y="2872307"/>
            <a:ext cx="7467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TC_003</a:t>
            </a:r>
            <a:endParaRPr lang="en-US" sz="2889" dirty="0">
              <a:solidFill>
                <a:srgbClr val="FFFFFF"/>
              </a:solidFill>
              <a:latin typeface="Poppins"/>
              <a:ea typeface="Poppins"/>
              <a:cs typeface="Poppins"/>
              <a:sym typeface="Poppins"/>
            </a:endParaRPr>
          </a:p>
        </p:txBody>
      </p:sp>
      <p:sp>
        <p:nvSpPr>
          <p:cNvPr id="5" name="TextBox 5">
            <a:extLst>
              <a:ext uri="{FF2B5EF4-FFF2-40B4-BE49-F238E27FC236}">
                <a16:creationId xmlns:a16="http://schemas.microsoft.com/office/drawing/2014/main" id="{A17B2360-E56A-1A04-58FC-0BADF8EF797B}"/>
              </a:ext>
            </a:extLst>
          </p:cNvPr>
          <p:cNvSpPr txBox="1"/>
          <p:nvPr/>
        </p:nvSpPr>
        <p:spPr>
          <a:xfrm>
            <a:off x="-1371600" y="3483527"/>
            <a:ext cx="1371600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 Stack-Shipping-Invalid Postal</a:t>
            </a:r>
          </a:p>
        </p:txBody>
      </p:sp>
      <p:sp>
        <p:nvSpPr>
          <p:cNvPr id="6" name="TextBox 6">
            <a:extLst>
              <a:ext uri="{FF2B5EF4-FFF2-40B4-BE49-F238E27FC236}">
                <a16:creationId xmlns:a16="http://schemas.microsoft.com/office/drawing/2014/main" id="{80EC4F91-AFA2-A4C4-DAFC-0953E7A39FA2}"/>
              </a:ext>
            </a:extLst>
          </p:cNvPr>
          <p:cNvSpPr txBox="1"/>
          <p:nvPr/>
        </p:nvSpPr>
        <p:spPr>
          <a:xfrm>
            <a:off x="-1292126" y="4120078"/>
            <a:ext cx="9677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Shipping Address</a:t>
            </a:r>
          </a:p>
        </p:txBody>
      </p:sp>
      <p:sp>
        <p:nvSpPr>
          <p:cNvPr id="7" name="TextBox 7">
            <a:extLst>
              <a:ext uri="{FF2B5EF4-FFF2-40B4-BE49-F238E27FC236}">
                <a16:creationId xmlns:a16="http://schemas.microsoft.com/office/drawing/2014/main" id="{FBF3E065-F661-7648-BBC3-1F94517FFD88}"/>
              </a:ext>
            </a:extLst>
          </p:cNvPr>
          <p:cNvSpPr txBox="1"/>
          <p:nvPr/>
        </p:nvSpPr>
        <p:spPr>
          <a:xfrm>
            <a:off x="-637061" y="4767887"/>
            <a:ext cx="18288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Error message should be displayed. Form should not proceed further.</a:t>
            </a:r>
          </a:p>
        </p:txBody>
      </p:sp>
      <p:sp>
        <p:nvSpPr>
          <p:cNvPr id="8" name="TextBox 8">
            <a:extLst>
              <a:ext uri="{FF2B5EF4-FFF2-40B4-BE49-F238E27FC236}">
                <a16:creationId xmlns:a16="http://schemas.microsoft.com/office/drawing/2014/main" id="{E477164D-CF1A-03FC-4411-47DADE6CA2B3}"/>
              </a:ext>
            </a:extLst>
          </p:cNvPr>
          <p:cNvSpPr txBox="1"/>
          <p:nvPr/>
        </p:nvSpPr>
        <p:spPr>
          <a:xfrm>
            <a:off x="-637061" y="5450333"/>
            <a:ext cx="7391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9" name="TextBox 9">
            <a:extLst>
              <a:ext uri="{FF2B5EF4-FFF2-40B4-BE49-F238E27FC236}">
                <a16:creationId xmlns:a16="http://schemas.microsoft.com/office/drawing/2014/main" id="{F3351E6A-9E89-E8AA-9978-14E0D5DC72DC}"/>
              </a:ext>
            </a:extLst>
          </p:cNvPr>
          <p:cNvSpPr txBox="1"/>
          <p:nvPr/>
        </p:nvSpPr>
        <p:spPr>
          <a:xfrm>
            <a:off x="-525002" y="6110923"/>
            <a:ext cx="7391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10" name="TextBox 10">
            <a:extLst>
              <a:ext uri="{FF2B5EF4-FFF2-40B4-BE49-F238E27FC236}">
                <a16:creationId xmlns:a16="http://schemas.microsoft.com/office/drawing/2014/main" id="{DD1971D0-34F4-5E20-F32A-35AFDEC79524}"/>
              </a:ext>
            </a:extLst>
          </p:cNvPr>
          <p:cNvSpPr txBox="1"/>
          <p:nvPr/>
        </p:nvSpPr>
        <p:spPr>
          <a:xfrm>
            <a:off x="-646026" y="6714634"/>
            <a:ext cx="9372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11" name="TextBox 11">
            <a:extLst>
              <a:ext uri="{FF2B5EF4-FFF2-40B4-BE49-F238E27FC236}">
                <a16:creationId xmlns:a16="http://schemas.microsoft.com/office/drawing/2014/main" id="{9C0F5FF3-3B40-9CBC-059D-FB691DD47B91}"/>
              </a:ext>
            </a:extLst>
          </p:cNvPr>
          <p:cNvSpPr txBox="1"/>
          <p:nvPr/>
        </p:nvSpPr>
        <p:spPr>
          <a:xfrm>
            <a:off x="-76200" y="73220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12" name="TextBox 12">
            <a:extLst>
              <a:ext uri="{FF2B5EF4-FFF2-40B4-BE49-F238E27FC236}">
                <a16:creationId xmlns:a16="http://schemas.microsoft.com/office/drawing/2014/main" id="{313A4DC0-F564-E27B-8BCC-0717322880D3}"/>
              </a:ext>
            </a:extLst>
          </p:cNvPr>
          <p:cNvSpPr txBox="1"/>
          <p:nvPr/>
        </p:nvSpPr>
        <p:spPr>
          <a:xfrm>
            <a:off x="-914400" y="79316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13" name="TextBox 13">
            <a:extLst>
              <a:ext uri="{FF2B5EF4-FFF2-40B4-BE49-F238E27FC236}">
                <a16:creationId xmlns:a16="http://schemas.microsoft.com/office/drawing/2014/main" id="{0243F7BC-A71F-6D46-B1B5-C15B515F7008}"/>
              </a:ext>
            </a:extLst>
          </p:cNvPr>
          <p:cNvSpPr txBox="1"/>
          <p:nvPr/>
        </p:nvSpPr>
        <p:spPr>
          <a:xfrm>
            <a:off x="-145852" y="84650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14" name="TextBox 14">
            <a:extLst>
              <a:ext uri="{FF2B5EF4-FFF2-40B4-BE49-F238E27FC236}">
                <a16:creationId xmlns:a16="http://schemas.microsoft.com/office/drawing/2014/main" id="{797238C4-AB5F-B8E9-8C81-8B67A7D5F726}"/>
              </a:ext>
            </a:extLst>
          </p:cNvPr>
          <p:cNvSpPr txBox="1"/>
          <p:nvPr/>
        </p:nvSpPr>
        <p:spPr>
          <a:xfrm>
            <a:off x="-457200" y="91316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15" name="TextBox 15">
            <a:extLst>
              <a:ext uri="{FF2B5EF4-FFF2-40B4-BE49-F238E27FC236}">
                <a16:creationId xmlns:a16="http://schemas.microsoft.com/office/drawing/2014/main" id="{1C99C6BF-B277-3627-4642-A0CE076CDA15}"/>
              </a:ext>
            </a:extLst>
          </p:cNvPr>
          <p:cNvSpPr txBox="1"/>
          <p:nvPr/>
        </p:nvSpPr>
        <p:spPr>
          <a:xfrm>
            <a:off x="-304800" y="96650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
        <p:nvSpPr>
          <p:cNvPr id="16" name="Freeform 16">
            <a:extLst>
              <a:ext uri="{FF2B5EF4-FFF2-40B4-BE49-F238E27FC236}">
                <a16:creationId xmlns:a16="http://schemas.microsoft.com/office/drawing/2014/main" id="{39DFF6A6-63ED-81CD-3877-4631322C3B4D}"/>
              </a:ext>
            </a:extLst>
          </p:cNvPr>
          <p:cNvSpPr/>
          <p:nvPr/>
        </p:nvSpPr>
        <p:spPr>
          <a:xfrm>
            <a:off x="12801600" y="-40767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686970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F7330B0F-344A-1AC7-0FD4-603D35C6A56C}"/>
              </a:ext>
            </a:extLst>
          </p:cNvPr>
          <p:cNvPicPr>
            <a:picLocks noChangeAspect="1"/>
          </p:cNvPicPr>
          <p:nvPr/>
        </p:nvPicPr>
        <p:blipFill>
          <a:blip r:embed="rId2">
            <a:extLst>
              <a:ext uri="{28A0092B-C50C-407E-A947-70E740481C1C}">
                <a14:useLocalDpi xmlns:a14="http://schemas.microsoft.com/office/drawing/2010/main" val="0"/>
              </a:ext>
            </a:extLst>
          </a:blip>
          <a:srcRect b="10017"/>
          <a:stretch>
            <a:fillRect/>
          </a:stretch>
        </p:blipFill>
        <p:spPr>
          <a:xfrm>
            <a:off x="20" y="1923"/>
            <a:ext cx="18287980" cy="10285077"/>
          </a:xfrm>
          <a:prstGeom prst="rect">
            <a:avLst/>
          </a:prstGeom>
        </p:spPr>
      </p:pic>
    </p:spTree>
    <p:extLst>
      <p:ext uri="{BB962C8B-B14F-4D97-AF65-F5344CB8AC3E}">
        <p14:creationId xmlns:p14="http://schemas.microsoft.com/office/powerpoint/2010/main" val="3842430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 name="TextBox 2">
            <a:extLst>
              <a:ext uri="{FF2B5EF4-FFF2-40B4-BE49-F238E27FC236}">
                <a16:creationId xmlns:a16="http://schemas.microsoft.com/office/drawing/2014/main" id="{77F98F61-C4FF-CD10-28DB-C5E9D60B5308}"/>
              </a:ext>
            </a:extLst>
          </p:cNvPr>
          <p:cNvSpPr txBox="1"/>
          <p:nvPr/>
        </p:nvSpPr>
        <p:spPr>
          <a:xfrm>
            <a:off x="4898078" y="-22151"/>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D_007</a:t>
            </a:r>
          </a:p>
        </p:txBody>
      </p:sp>
      <p:sp>
        <p:nvSpPr>
          <p:cNvPr id="19" name="TextBox 3">
            <a:extLst>
              <a:ext uri="{FF2B5EF4-FFF2-40B4-BE49-F238E27FC236}">
                <a16:creationId xmlns:a16="http://schemas.microsoft.com/office/drawing/2014/main" id="{362D82A6-98C1-13CE-E716-79283AA2BF3B}"/>
              </a:ext>
            </a:extLst>
          </p:cNvPr>
          <p:cNvSpPr txBox="1"/>
          <p:nvPr/>
        </p:nvSpPr>
        <p:spPr>
          <a:xfrm>
            <a:off x="-838200" y="1681402"/>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a:t>
            </a:r>
            <a:r>
              <a:rPr lang="en-US" sz="2400" dirty="0">
                <a:solidFill>
                  <a:srgbClr val="FFFFFF"/>
                </a:solidFill>
                <a:latin typeface="Poppins"/>
                <a:ea typeface="Poppins"/>
                <a:cs typeface="Poppins"/>
                <a:sym typeface="Poppins"/>
              </a:rPr>
              <a:t>- Expected result is  when we click on "Privacy Policy Read More" it need to navigate to the privacy policy page, but it is navigating to Homepage</a:t>
            </a:r>
            <a:r>
              <a:rPr lang="en-US" sz="2400" dirty="0">
                <a:solidFill>
                  <a:schemeClr val="bg1"/>
                </a:solidFill>
                <a:latin typeface="Poppins"/>
                <a:ea typeface="Poppins"/>
                <a:cs typeface="Poppins"/>
                <a:sym typeface="Poppins"/>
              </a:rPr>
              <a:t>       </a:t>
            </a:r>
          </a:p>
        </p:txBody>
      </p:sp>
      <p:sp>
        <p:nvSpPr>
          <p:cNvPr id="20" name="TextBox 4">
            <a:extLst>
              <a:ext uri="{FF2B5EF4-FFF2-40B4-BE49-F238E27FC236}">
                <a16:creationId xmlns:a16="http://schemas.microsoft.com/office/drawing/2014/main" id="{D00C7125-F596-0427-518F-9F19448A7362}"/>
              </a:ext>
            </a:extLst>
          </p:cNvPr>
          <p:cNvSpPr txBox="1"/>
          <p:nvPr/>
        </p:nvSpPr>
        <p:spPr>
          <a:xfrm>
            <a:off x="-1246661" y="2796476"/>
            <a:ext cx="10820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TC_002, TC_004</a:t>
            </a:r>
            <a:endParaRPr lang="en-US" sz="2889" dirty="0">
              <a:solidFill>
                <a:srgbClr val="FFFFFF"/>
              </a:solidFill>
              <a:latin typeface="Poppins"/>
              <a:ea typeface="Poppins"/>
              <a:cs typeface="Poppins"/>
              <a:sym typeface="Poppins"/>
            </a:endParaRPr>
          </a:p>
        </p:txBody>
      </p:sp>
      <p:sp>
        <p:nvSpPr>
          <p:cNvPr id="21" name="TextBox 5">
            <a:extLst>
              <a:ext uri="{FF2B5EF4-FFF2-40B4-BE49-F238E27FC236}">
                <a16:creationId xmlns:a16="http://schemas.microsoft.com/office/drawing/2014/main" id="{257BAB39-1C2C-F3C7-603B-5ED80ADDBC01}"/>
              </a:ext>
            </a:extLst>
          </p:cNvPr>
          <p:cNvSpPr txBox="1"/>
          <p:nvPr/>
        </p:nvSpPr>
        <p:spPr>
          <a:xfrm>
            <a:off x="-808511" y="3426428"/>
            <a:ext cx="1754282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TC-BStack-PP-Read More Redirect,  TC-BStack-PP-Cross Browser</a:t>
            </a:r>
          </a:p>
        </p:txBody>
      </p:sp>
      <p:sp>
        <p:nvSpPr>
          <p:cNvPr id="22" name="TextBox 6">
            <a:extLst>
              <a:ext uri="{FF2B5EF4-FFF2-40B4-BE49-F238E27FC236}">
                <a16:creationId xmlns:a16="http://schemas.microsoft.com/office/drawing/2014/main" id="{28777025-AA99-C56C-6878-2A5B91D64FAA}"/>
              </a:ext>
            </a:extLst>
          </p:cNvPr>
          <p:cNvSpPr txBox="1"/>
          <p:nvPr/>
        </p:nvSpPr>
        <p:spPr>
          <a:xfrm>
            <a:off x="-1769422" y="4035783"/>
            <a:ext cx="13335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Privacy Policy Read more</a:t>
            </a:r>
          </a:p>
        </p:txBody>
      </p:sp>
      <p:sp>
        <p:nvSpPr>
          <p:cNvPr id="23" name="TextBox 7">
            <a:extLst>
              <a:ext uri="{FF2B5EF4-FFF2-40B4-BE49-F238E27FC236}">
                <a16:creationId xmlns:a16="http://schemas.microsoft.com/office/drawing/2014/main" id="{B78E4AD6-D558-C06F-A7C5-E87E44C83443}"/>
              </a:ext>
            </a:extLst>
          </p:cNvPr>
          <p:cNvSpPr txBox="1"/>
          <p:nvPr/>
        </p:nvSpPr>
        <p:spPr>
          <a:xfrm>
            <a:off x="-152400" y="4627243"/>
            <a:ext cx="182880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when we click on "Privacy Policy Read More" it need to navigate to the privacy policy page   </a:t>
            </a:r>
          </a:p>
        </p:txBody>
      </p:sp>
      <p:sp>
        <p:nvSpPr>
          <p:cNvPr id="24" name="TextBox 8">
            <a:extLst>
              <a:ext uri="{FF2B5EF4-FFF2-40B4-BE49-F238E27FC236}">
                <a16:creationId xmlns:a16="http://schemas.microsoft.com/office/drawing/2014/main" id="{C4A640CE-47A2-1A90-426B-5822A5D0747D}"/>
              </a:ext>
            </a:extLst>
          </p:cNvPr>
          <p:cNvSpPr txBox="1"/>
          <p:nvPr/>
        </p:nvSpPr>
        <p:spPr>
          <a:xfrm>
            <a:off x="-228600" y="5645633"/>
            <a:ext cx="685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25" name="TextBox 9">
            <a:extLst>
              <a:ext uri="{FF2B5EF4-FFF2-40B4-BE49-F238E27FC236}">
                <a16:creationId xmlns:a16="http://schemas.microsoft.com/office/drawing/2014/main" id="{FF3E8996-2BCE-1552-CC38-68600B2263F6}"/>
              </a:ext>
            </a:extLst>
          </p:cNvPr>
          <p:cNvSpPr txBox="1"/>
          <p:nvPr/>
        </p:nvSpPr>
        <p:spPr>
          <a:xfrm>
            <a:off x="-228601" y="6255233"/>
            <a:ext cx="68580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26" name="TextBox 10">
            <a:extLst>
              <a:ext uri="{FF2B5EF4-FFF2-40B4-BE49-F238E27FC236}">
                <a16:creationId xmlns:a16="http://schemas.microsoft.com/office/drawing/2014/main" id="{12D48074-6A8E-5F62-593F-C27C6BCEFDCF}"/>
              </a:ext>
            </a:extLst>
          </p:cNvPr>
          <p:cNvSpPr txBox="1"/>
          <p:nvPr/>
        </p:nvSpPr>
        <p:spPr>
          <a:xfrm>
            <a:off x="-2133600" y="6804892"/>
            <a:ext cx="122682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27" name="TextBox 11">
            <a:extLst>
              <a:ext uri="{FF2B5EF4-FFF2-40B4-BE49-F238E27FC236}">
                <a16:creationId xmlns:a16="http://schemas.microsoft.com/office/drawing/2014/main" id="{D231B185-8AD0-5ED1-B5C6-91772C57FBA9}"/>
              </a:ext>
            </a:extLst>
          </p:cNvPr>
          <p:cNvSpPr txBox="1"/>
          <p:nvPr/>
        </p:nvSpPr>
        <p:spPr>
          <a:xfrm>
            <a:off x="-76200" y="73220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28" name="TextBox 12">
            <a:extLst>
              <a:ext uri="{FF2B5EF4-FFF2-40B4-BE49-F238E27FC236}">
                <a16:creationId xmlns:a16="http://schemas.microsoft.com/office/drawing/2014/main" id="{F60D3B25-E9B1-97FE-40B6-3F8A2CF6215B}"/>
              </a:ext>
            </a:extLst>
          </p:cNvPr>
          <p:cNvSpPr txBox="1"/>
          <p:nvPr/>
        </p:nvSpPr>
        <p:spPr>
          <a:xfrm>
            <a:off x="-914400" y="79316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29" name="TextBox 13">
            <a:extLst>
              <a:ext uri="{FF2B5EF4-FFF2-40B4-BE49-F238E27FC236}">
                <a16:creationId xmlns:a16="http://schemas.microsoft.com/office/drawing/2014/main" id="{7C05D96B-B037-D5DF-5AD5-CB8BFBF1C073}"/>
              </a:ext>
            </a:extLst>
          </p:cNvPr>
          <p:cNvSpPr txBox="1"/>
          <p:nvPr/>
        </p:nvSpPr>
        <p:spPr>
          <a:xfrm>
            <a:off x="-145852" y="84650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30" name="TextBox 14">
            <a:extLst>
              <a:ext uri="{FF2B5EF4-FFF2-40B4-BE49-F238E27FC236}">
                <a16:creationId xmlns:a16="http://schemas.microsoft.com/office/drawing/2014/main" id="{9C7ED0DC-71B3-79FF-CA5A-6ABD6391AC0D}"/>
              </a:ext>
            </a:extLst>
          </p:cNvPr>
          <p:cNvSpPr txBox="1"/>
          <p:nvPr/>
        </p:nvSpPr>
        <p:spPr>
          <a:xfrm>
            <a:off x="-457200" y="91316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31" name="TextBox 15">
            <a:extLst>
              <a:ext uri="{FF2B5EF4-FFF2-40B4-BE49-F238E27FC236}">
                <a16:creationId xmlns:a16="http://schemas.microsoft.com/office/drawing/2014/main" id="{BB0FE5E6-B5EF-76B0-AF05-38509A25BCD9}"/>
              </a:ext>
            </a:extLst>
          </p:cNvPr>
          <p:cNvSpPr txBox="1"/>
          <p:nvPr/>
        </p:nvSpPr>
        <p:spPr>
          <a:xfrm>
            <a:off x="-304800" y="96650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E2C3692-9C3F-C568-2135-EAEE14A73E47}"/>
              </a:ext>
            </a:extLst>
          </p:cNvPr>
          <p:cNvSpPr txBox="1"/>
          <p:nvPr/>
        </p:nvSpPr>
        <p:spPr>
          <a:xfrm>
            <a:off x="11055781" y="455365"/>
            <a:ext cx="4710841" cy="537070"/>
          </a:xfrm>
          <a:prstGeom prst="rect">
            <a:avLst/>
          </a:prstGeom>
          <a:noFill/>
        </p:spPr>
        <p:txBody>
          <a:bodyPr wrap="none" rtlCol="0">
            <a:spAutoFit/>
          </a:bodyPr>
          <a:lstStyle/>
          <a:p>
            <a:pPr algn="ctr"/>
            <a:r>
              <a:rPr lang="en-US" sz="2890" dirty="0">
                <a:solidFill>
                  <a:schemeClr val="bg1"/>
                </a:solidFill>
              </a:rPr>
              <a:t>Navigating back to home page</a:t>
            </a:r>
          </a:p>
        </p:txBody>
      </p:sp>
      <p:pic>
        <p:nvPicPr>
          <p:cNvPr id="4" name="Picture 3" descr="A screenshot of a computer&#10;&#10;AI-generated content may be incorrect.">
            <a:extLst>
              <a:ext uri="{FF2B5EF4-FFF2-40B4-BE49-F238E27FC236}">
                <a16:creationId xmlns:a16="http://schemas.microsoft.com/office/drawing/2014/main" id="{8372A95E-2C5A-2B81-AB75-0AE9AD9CEA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56" y="0"/>
            <a:ext cx="8806543" cy="10096500"/>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ABE97104-87B1-6540-5156-2A87075008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9200" y="1108570"/>
            <a:ext cx="9144000" cy="84545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004618" y="5473935"/>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3380922" y="-34604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4853761" y="511473"/>
            <a:ext cx="8115300" cy="1566544"/>
          </a:xfrm>
          <a:prstGeom prst="rect">
            <a:avLst/>
          </a:prstGeom>
        </p:spPr>
        <p:txBody>
          <a:bodyPr wrap="square" lIns="0" tIns="0" rIns="0" bIns="0" rtlCol="0" anchor="t">
            <a:spAutoFit/>
          </a:bodyPr>
          <a:lstStyle/>
          <a:p>
            <a:pPr algn="ctr">
              <a:lnSpc>
                <a:spcPts val="12880"/>
              </a:lnSpc>
            </a:pPr>
            <a:r>
              <a:rPr lang="en-US" sz="9200" b="1" dirty="0">
                <a:solidFill>
                  <a:srgbClr val="FFFFFF"/>
                </a:solidFill>
                <a:latin typeface="Canva Sans Bold"/>
                <a:ea typeface="Canva Sans Bold"/>
                <a:cs typeface="Canva Sans Bold"/>
                <a:sym typeface="Canva Sans Bold"/>
              </a:rPr>
              <a:t>CHALLENGES</a:t>
            </a:r>
          </a:p>
        </p:txBody>
      </p:sp>
      <p:sp>
        <p:nvSpPr>
          <p:cNvPr id="5" name="TextBox 5"/>
          <p:cNvSpPr txBox="1"/>
          <p:nvPr/>
        </p:nvSpPr>
        <p:spPr>
          <a:xfrm>
            <a:off x="975896" y="3334620"/>
            <a:ext cx="15485686" cy="2089675"/>
          </a:xfrm>
          <a:prstGeom prst="rect">
            <a:avLst/>
          </a:prstGeom>
        </p:spPr>
        <p:txBody>
          <a:bodyPr lIns="0" tIns="0" rIns="0" bIns="0" rtlCol="0" anchor="t">
            <a:spAutoFit/>
          </a:bodyPr>
          <a:lstStyle/>
          <a:p>
            <a:pPr algn="ctr">
              <a:lnSpc>
                <a:spcPts val="5459"/>
              </a:lnSpc>
            </a:pPr>
            <a:r>
              <a:rPr lang="en-US" sz="3900" dirty="0">
                <a:solidFill>
                  <a:srgbClr val="FFFFFF"/>
                </a:solidFill>
                <a:latin typeface="Poppins"/>
                <a:ea typeface="Poppins"/>
                <a:cs typeface="Poppins"/>
                <a:sym typeface="Poppins"/>
              </a:rPr>
              <a:t>FACED LOGIN CHALLENGES SO MANY TIMES DURING AUTOMATION LIKE WE CAN’T SEND KEYS IN THE USERNAME AND  PASSWORD FIELDs.</a:t>
            </a:r>
          </a:p>
        </p:txBody>
      </p:sp>
      <p:sp>
        <p:nvSpPr>
          <p:cNvPr id="6" name="TextBox 6"/>
          <p:cNvSpPr txBox="1"/>
          <p:nvPr/>
        </p:nvSpPr>
        <p:spPr>
          <a:xfrm>
            <a:off x="1028700" y="6213846"/>
            <a:ext cx="15074801" cy="2093522"/>
          </a:xfrm>
          <a:prstGeom prst="rect">
            <a:avLst/>
          </a:prstGeom>
        </p:spPr>
        <p:txBody>
          <a:bodyPr lIns="0" tIns="0" rIns="0" bIns="0" rtlCol="0" anchor="t">
            <a:spAutoFit/>
          </a:bodyPr>
          <a:lstStyle/>
          <a:p>
            <a:pPr marL="842010" lvl="1" indent="-421005" algn="ctr">
              <a:lnSpc>
                <a:spcPts val="5459"/>
              </a:lnSpc>
              <a:buFont typeface="Arial"/>
              <a:buChar char="•"/>
            </a:pPr>
            <a:r>
              <a:rPr lang="en-US" sz="4000" dirty="0">
                <a:solidFill>
                  <a:srgbClr val="FFFFFF"/>
                </a:solidFill>
                <a:latin typeface="Poppins"/>
                <a:ea typeface="Poppins"/>
                <a:cs typeface="Poppins"/>
                <a:sym typeface="Poppins"/>
              </a:rPr>
              <a:t>GEO LOCATION FOR OFFERS SECTION  AND SOME  ELEMENTS WERE NOT  INTERACTABLE LIKE SELECT DROPDOWN  DURING AUTOMATION.</a:t>
            </a:r>
            <a:endParaRPr lang="en-US" sz="3900" dirty="0">
              <a:solidFill>
                <a:srgbClr val="FFFFFF"/>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605036" y="485775"/>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EXPERIENCE</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4057650" y="-1196503"/>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3221423"/>
            <a:ext cx="17004745" cy="1001428"/>
          </a:xfrm>
          <a:prstGeom prst="rect">
            <a:avLst/>
          </a:prstGeom>
        </p:spPr>
        <p:txBody>
          <a:bodyPr lIns="0" tIns="0" rIns="0" bIns="0" rtlCol="0" anchor="t">
            <a:spAutoFit/>
          </a:body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GAINED HANDS-ON EXPERIENCE IN MOBILE E-COMMERCE TESTING BY WORKING ON BStack DEMO Website.</a:t>
            </a:r>
          </a:p>
        </p:txBody>
      </p:sp>
      <p:sp>
        <p:nvSpPr>
          <p:cNvPr id="8" name="TextBox 8"/>
          <p:cNvSpPr txBox="1"/>
          <p:nvPr/>
        </p:nvSpPr>
        <p:spPr>
          <a:xfrm>
            <a:off x="1000125" y="4613465"/>
            <a:ext cx="17259300" cy="1012444"/>
          </a:xfrm>
          <a:prstGeom prst="rect">
            <a:avLst/>
          </a:prstGeom>
        </p:spPr>
        <p:txBody>
          <a:bodyPr lIns="0" tIns="0" rIns="0" bIns="0" rtlCol="0" anchor="t">
            <a:spAutoFit/>
          </a:body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LEARNED TO WRITE AND EXECUTE AUTOMATION TEST CASES FOR PRODUCT BUYING, SEARCH, CART, AND CHECKOUT FLOWS.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875015" y="542925"/>
            <a:ext cx="9201150" cy="9201150"/>
          </a:xfrm>
          <a:custGeom>
            <a:avLst/>
            <a:gdLst/>
            <a:ahLst/>
            <a:cxnLst/>
            <a:rect l="l" t="t" r="r" b="b"/>
            <a:pathLst>
              <a:path w="9201150" h="9201150">
                <a:moveTo>
                  <a:pt x="0" y="0"/>
                </a:moveTo>
                <a:lnTo>
                  <a:pt x="9201150" y="0"/>
                </a:lnTo>
                <a:lnTo>
                  <a:pt x="9201150" y="9201150"/>
                </a:lnTo>
                <a:lnTo>
                  <a:pt x="0" y="920115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2578375">
            <a:off x="8323700" y="-4291982"/>
            <a:ext cx="15959856" cy="8583964"/>
          </a:xfrm>
          <a:custGeom>
            <a:avLst/>
            <a:gdLst/>
            <a:ahLst/>
            <a:cxnLst/>
            <a:rect l="l" t="t" r="r" b="b"/>
            <a:pathLst>
              <a:path w="15959856" h="8583964">
                <a:moveTo>
                  <a:pt x="0" y="0"/>
                </a:moveTo>
                <a:lnTo>
                  <a:pt x="15959857" y="0"/>
                </a:lnTo>
                <a:lnTo>
                  <a:pt x="15959857" y="8583964"/>
                </a:lnTo>
                <a:lnTo>
                  <a:pt x="0" y="8583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1984372" y="3726507"/>
            <a:ext cx="14319257" cy="2548236"/>
          </a:xfrm>
          <a:prstGeom prst="rect">
            <a:avLst/>
          </a:prstGeom>
        </p:spPr>
        <p:txBody>
          <a:bodyPr lIns="0" tIns="0" rIns="0" bIns="0" rtlCol="0" anchor="t">
            <a:spAutoFit/>
          </a:bodyPr>
          <a:lstStyle/>
          <a:p>
            <a:pPr algn="ctr">
              <a:lnSpc>
                <a:spcPts val="20851"/>
              </a:lnSpc>
            </a:pPr>
            <a:r>
              <a:rPr lang="en-US" sz="14893">
                <a:solidFill>
                  <a:srgbClr val="FFFFFF"/>
                </a:solidFill>
                <a:latin typeface="Anton"/>
                <a:ea typeface="Anton"/>
                <a:cs typeface="Anton"/>
                <a:sym typeface="Anton"/>
              </a:rPr>
              <a:t>THANK YOU</a:t>
            </a:r>
          </a:p>
        </p:txBody>
      </p:sp>
      <p:sp>
        <p:nvSpPr>
          <p:cNvPr id="5" name="Freeform 5"/>
          <p:cNvSpPr/>
          <p:nvPr/>
        </p:nvSpPr>
        <p:spPr>
          <a:xfrm rot="1366517">
            <a:off x="-1768901" y="4979430"/>
            <a:ext cx="12307770" cy="7200900"/>
          </a:xfrm>
          <a:custGeom>
            <a:avLst/>
            <a:gdLst/>
            <a:ahLst/>
            <a:cxnLst/>
            <a:rect l="l" t="t" r="r" b="b"/>
            <a:pathLst>
              <a:path w="12307770" h="7200900">
                <a:moveTo>
                  <a:pt x="0" y="0"/>
                </a:moveTo>
                <a:lnTo>
                  <a:pt x="12307770" y="0"/>
                </a:lnTo>
                <a:lnTo>
                  <a:pt x="12307770" y="7200900"/>
                </a:lnTo>
                <a:lnTo>
                  <a:pt x="0" y="72009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TextBox 5">
            <a:extLst>
              <a:ext uri="{FF2B5EF4-FFF2-40B4-BE49-F238E27FC236}">
                <a16:creationId xmlns:a16="http://schemas.microsoft.com/office/drawing/2014/main" id="{8C3622FA-1106-C2A2-814E-C0E07FB80498}"/>
              </a:ext>
            </a:extLst>
          </p:cNvPr>
          <p:cNvSpPr txBox="1"/>
          <p:nvPr/>
        </p:nvSpPr>
        <p:spPr>
          <a:xfrm>
            <a:off x="11811000" y="8267700"/>
            <a:ext cx="6096000" cy="369332"/>
          </a:xfrm>
          <a:prstGeom prst="rect">
            <a:avLst/>
          </a:prstGeom>
          <a:noFill/>
        </p:spPr>
        <p:txBody>
          <a:bodyPr wrap="square" rtlCol="0">
            <a:spAutoFit/>
          </a:bodyPr>
          <a:lstStyle/>
          <a:p>
            <a:r>
              <a:rPr lang="en-US" dirty="0">
                <a:solidFill>
                  <a:srgbClr val="FFFFFF"/>
                </a:solidFill>
                <a:latin typeface="Poppins"/>
                <a:cs typeface="Poppins"/>
                <a:sym typeface="Poppins"/>
              </a:rPr>
              <a:t>By : Guduru Nasir Hussain</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30674" y="6426980"/>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4762500" y="1489672"/>
            <a:ext cx="7921028" cy="7921028"/>
          </a:xfrm>
          <a:custGeom>
            <a:avLst/>
            <a:gdLst/>
            <a:ahLst/>
            <a:cxnLst/>
            <a:rect l="l" t="t" r="r" b="b"/>
            <a:pathLst>
              <a:path w="7921028" h="7921028">
                <a:moveTo>
                  <a:pt x="0" y="0"/>
                </a:moveTo>
                <a:lnTo>
                  <a:pt x="7921028" y="0"/>
                </a:lnTo>
                <a:lnTo>
                  <a:pt x="7921028" y="7921028"/>
                </a:lnTo>
                <a:lnTo>
                  <a:pt x="0" y="7921028"/>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3657600" y="4653861"/>
            <a:ext cx="10668783" cy="1404039"/>
          </a:xfrm>
          <a:prstGeom prst="rect">
            <a:avLst/>
          </a:prstGeom>
        </p:spPr>
        <p:txBody>
          <a:bodyPr lIns="0" tIns="0" rIns="0" bIns="0" rtlCol="0" anchor="t">
            <a:spAutoFit/>
          </a:bodyPr>
          <a:lstStyle/>
          <a:p>
            <a:pPr algn="ctr">
              <a:lnSpc>
                <a:spcPts val="3698"/>
              </a:lnSpc>
            </a:pPr>
            <a:r>
              <a:rPr lang="en-US" sz="2800" dirty="0">
                <a:solidFill>
                  <a:schemeClr val="bg1"/>
                </a:solidFill>
              </a:rPr>
              <a:t>BrowserStack DEMO is a mobile e-commerce testing platform that allows developers and testers to test websites and mobile applications across different browsers, operating systems, and real devices.</a:t>
            </a:r>
            <a:endParaRPr lang="en-US" sz="2641" dirty="0">
              <a:solidFill>
                <a:schemeClr val="bg1"/>
              </a:solidFill>
              <a:ea typeface="Poppins"/>
              <a:cs typeface="Poppins"/>
              <a:sym typeface="Poppins"/>
            </a:endParaRPr>
          </a:p>
        </p:txBody>
      </p:sp>
      <p:sp>
        <p:nvSpPr>
          <p:cNvPr id="5" name="TextBox 5"/>
          <p:cNvSpPr txBox="1"/>
          <p:nvPr/>
        </p:nvSpPr>
        <p:spPr>
          <a:xfrm>
            <a:off x="4769649" y="2135407"/>
            <a:ext cx="9252070" cy="1505766"/>
          </a:xfrm>
          <a:prstGeom prst="rect">
            <a:avLst/>
          </a:prstGeom>
        </p:spPr>
        <p:txBody>
          <a:bodyPr lIns="0" tIns="0" rIns="0" bIns="0" rtlCol="0" anchor="t">
            <a:spAutoFit/>
          </a:bodyPr>
          <a:lstStyle/>
          <a:p>
            <a:pPr algn="ctr">
              <a:lnSpc>
                <a:spcPts val="11000"/>
              </a:lnSpc>
            </a:pPr>
            <a:r>
              <a:rPr lang="en-US" sz="9734" dirty="0">
                <a:solidFill>
                  <a:srgbClr val="FFFFFF"/>
                </a:solidFill>
                <a:latin typeface="Poppins"/>
                <a:ea typeface="Poppins"/>
                <a:cs typeface="Poppins"/>
                <a:sym typeface="Poppins"/>
              </a:rPr>
              <a:t>INTRODUCTION</a:t>
            </a:r>
          </a:p>
        </p:txBody>
      </p:sp>
      <p:sp>
        <p:nvSpPr>
          <p:cNvPr id="7" name="Freeform 7"/>
          <p:cNvSpPr/>
          <p:nvPr/>
        </p:nvSpPr>
        <p:spPr>
          <a:xfrm>
            <a:off x="14783217" y="-964573"/>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631070" y="657225"/>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1828800" y="4434819"/>
            <a:ext cx="10445016" cy="632481"/>
          </a:xfrm>
          <a:prstGeom prst="rect">
            <a:avLst/>
          </a:prstGeom>
        </p:spPr>
        <p:txBody>
          <a:bodyPr lIns="0" tIns="0" rIns="0" bIns="0" rtlCol="0" anchor="t">
            <a:spAutoFit/>
          </a:bodyPr>
          <a:lstStyle/>
          <a:p>
            <a:pPr algn="ctr">
              <a:lnSpc>
                <a:spcPts val="5161"/>
              </a:lnSpc>
            </a:pPr>
            <a:r>
              <a:rPr lang="en-US" sz="3686" b="1" dirty="0">
                <a:solidFill>
                  <a:srgbClr val="FFFFFF"/>
                </a:solidFill>
                <a:latin typeface="Poppins Bold"/>
                <a:ea typeface="Poppins Bold"/>
                <a:cs typeface="Poppins Bold"/>
                <a:sym typeface="Poppins Bold"/>
              </a:rPr>
              <a:t>What is BStack?</a:t>
            </a:r>
          </a:p>
        </p:txBody>
      </p:sp>
      <p:sp>
        <p:nvSpPr>
          <p:cNvPr id="4" name="TextBox 4"/>
          <p:cNvSpPr txBox="1"/>
          <p:nvPr/>
        </p:nvSpPr>
        <p:spPr>
          <a:xfrm>
            <a:off x="5327432" y="1378697"/>
            <a:ext cx="7271187" cy="1610541"/>
          </a:xfrm>
          <a:prstGeom prst="rect">
            <a:avLst/>
          </a:prstGeom>
        </p:spPr>
        <p:txBody>
          <a:bodyPr lIns="0" tIns="0" rIns="0" bIns="0" rtlCol="0" anchor="t">
            <a:spAutoFit/>
          </a:bodyPr>
          <a:lstStyle/>
          <a:p>
            <a:pPr algn="ctr">
              <a:lnSpc>
                <a:spcPts val="11000"/>
              </a:lnSpc>
            </a:pPr>
            <a:r>
              <a:rPr lang="en-US" sz="9734">
                <a:solidFill>
                  <a:srgbClr val="FFFFFF"/>
                </a:solidFill>
                <a:latin typeface="Times New Roman"/>
                <a:ea typeface="Times New Roman"/>
                <a:cs typeface="Times New Roman"/>
                <a:sym typeface="Times New Roman"/>
              </a:rPr>
              <a:t>OVERVIEW</a:t>
            </a:r>
          </a:p>
        </p:txBody>
      </p:sp>
      <p:sp>
        <p:nvSpPr>
          <p:cNvPr id="5" name="Freeform 5"/>
          <p:cNvSpPr/>
          <p:nvPr/>
        </p:nvSpPr>
        <p:spPr>
          <a:xfrm flipH="1">
            <a:off x="15156062" y="5658901"/>
            <a:ext cx="4609246" cy="4114800"/>
          </a:xfrm>
          <a:custGeom>
            <a:avLst/>
            <a:gdLst/>
            <a:ahLst/>
            <a:cxnLst/>
            <a:rect l="l" t="t" r="r" b="b"/>
            <a:pathLst>
              <a:path w="4609246" h="4114800">
                <a:moveTo>
                  <a:pt x="4609247" y="0"/>
                </a:moveTo>
                <a:lnTo>
                  <a:pt x="0" y="0"/>
                </a:lnTo>
                <a:lnTo>
                  <a:pt x="0" y="4114800"/>
                </a:lnTo>
                <a:lnTo>
                  <a:pt x="4609247" y="4114800"/>
                </a:lnTo>
                <a:lnTo>
                  <a:pt x="4609247"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1446320" y="5219700"/>
            <a:ext cx="14368711" cy="4739759"/>
          </a:xfrm>
          <a:prstGeom prst="rect">
            <a:avLst/>
          </a:prstGeom>
        </p:spPr>
        <p:txBody>
          <a:bodyPr lIns="0" tIns="0" rIns="0" bIns="0" rtlCol="0" anchor="t">
            <a:spAutoFit/>
          </a:bodyPr>
          <a:lstStyle/>
          <a:p>
            <a:r>
              <a:rPr lang="en-US" sz="2800" dirty="0">
                <a:solidFill>
                  <a:schemeClr val="bg1"/>
                </a:solidFill>
              </a:rPr>
              <a:t>Browser Stack is a cloud-based testing platform that enables developers and testers to test websites and mobile applications on real browsers and devices without maintaining physical infrastructure.</a:t>
            </a:r>
          </a:p>
          <a:p>
            <a:r>
              <a:rPr lang="en-US" sz="2800" dirty="0">
                <a:solidFill>
                  <a:schemeClr val="bg1"/>
                </a:solidFill>
              </a:rPr>
              <a:t>My project is a demo setup using Browser Stack.</a:t>
            </a:r>
          </a:p>
          <a:p>
            <a:br>
              <a:rPr lang="en-US" sz="2800" dirty="0">
                <a:solidFill>
                  <a:schemeClr val="bg1"/>
                </a:solidFill>
              </a:rPr>
            </a:br>
            <a:r>
              <a:rPr lang="en-US" sz="2800" dirty="0">
                <a:solidFill>
                  <a:schemeClr val="bg1"/>
                </a:solidFill>
              </a:rPr>
              <a:t>It helps users understand how cross-browser and cross-device testing works.</a:t>
            </a:r>
          </a:p>
          <a:p>
            <a:r>
              <a:rPr lang="en-US" sz="2800" dirty="0">
                <a:solidFill>
                  <a:schemeClr val="bg1"/>
                </a:solidFill>
              </a:rPr>
              <a:t>Browser Stack provides instant access to thousands of browsers, operating systems, and mobile devices.</a:t>
            </a:r>
          </a:p>
          <a:p>
            <a:br>
              <a:rPr lang="en-US" sz="2800" dirty="0">
                <a:solidFill>
                  <a:schemeClr val="bg1"/>
                </a:solidFill>
              </a:rPr>
            </a:br>
            <a:r>
              <a:rPr lang="en-US" sz="2800" dirty="0">
                <a:solidFill>
                  <a:schemeClr val="bg1"/>
                </a:solidFill>
              </a:rPr>
              <a:t>It supports both </a:t>
            </a:r>
            <a:r>
              <a:rPr lang="en-US" sz="2800" b="1" dirty="0">
                <a:solidFill>
                  <a:schemeClr val="bg1"/>
                </a:solidFill>
              </a:rPr>
              <a:t>manual and automated testing</a:t>
            </a:r>
            <a:r>
              <a:rPr lang="en-US" sz="2800" dirty="0">
                <a:solidFill>
                  <a:schemeClr val="bg1"/>
                </a:solidFill>
              </a:rPr>
              <a:t>, with integrations for Selenium, TestNG, Cucumber and Jenkins tools.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5284147" y="-10387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1945592"/>
            <a:ext cx="3695700" cy="645690"/>
          </a:xfrm>
          <a:prstGeom prst="rect">
            <a:avLst/>
          </a:prstGeom>
        </p:spPr>
        <p:txBody>
          <a:bodyPr wrap="square" lIns="0" tIns="0" rIns="0" bIns="0" rtlCol="0" anchor="t">
            <a:spAutoFit/>
          </a:bodyPr>
          <a:lstStyle/>
          <a:p>
            <a:pPr marL="817435" lvl="1" indent="-408718" algn="ctr">
              <a:lnSpc>
                <a:spcPts val="5300"/>
              </a:lnSpc>
              <a:buFont typeface="Arial"/>
              <a:buChar char="•"/>
            </a:pPr>
            <a:r>
              <a:rPr lang="en-US" sz="3786" dirty="0">
                <a:solidFill>
                  <a:srgbClr val="FFFFFF"/>
                </a:solidFill>
                <a:latin typeface="Poppins"/>
                <a:ea typeface="Poppins"/>
                <a:cs typeface="Poppins"/>
                <a:sym typeface="Poppins"/>
              </a:rPr>
              <a:t>MODULE 1 :</a:t>
            </a:r>
          </a:p>
        </p:txBody>
      </p:sp>
      <p:sp>
        <p:nvSpPr>
          <p:cNvPr id="8" name="TextBox 8"/>
          <p:cNvSpPr txBox="1"/>
          <p:nvPr/>
        </p:nvSpPr>
        <p:spPr>
          <a:xfrm>
            <a:off x="4039663" y="1946057"/>
            <a:ext cx="2665937" cy="645818"/>
          </a:xfrm>
          <a:prstGeom prst="rect">
            <a:avLst/>
          </a:prstGeom>
        </p:spPr>
        <p:txBody>
          <a:bodyPr wrap="square" lIns="0" tIns="0" rIns="0" bIns="0" rtlCol="0" anchor="t">
            <a:spAutoFit/>
          </a:bodyPr>
          <a:lstStyle/>
          <a:p>
            <a:pPr algn="ctr">
              <a:lnSpc>
                <a:spcPts val="5305"/>
              </a:lnSpc>
              <a:spcBef>
                <a:spcPct val="0"/>
              </a:spcBef>
            </a:pPr>
            <a:r>
              <a:rPr lang="en-US" sz="3789" dirty="0">
                <a:solidFill>
                  <a:srgbClr val="FFFFFF"/>
                </a:solidFill>
                <a:latin typeface="Poppins"/>
                <a:ea typeface="Poppins"/>
                <a:cs typeface="Poppins"/>
                <a:sym typeface="Poppins"/>
              </a:rPr>
              <a:t>LOGIN</a:t>
            </a:r>
          </a:p>
        </p:txBody>
      </p:sp>
      <p:sp>
        <p:nvSpPr>
          <p:cNvPr id="9" name="TextBox 9"/>
          <p:cNvSpPr txBox="1"/>
          <p:nvPr/>
        </p:nvSpPr>
        <p:spPr>
          <a:xfrm>
            <a:off x="1028700" y="2765040"/>
            <a:ext cx="17259300" cy="507716"/>
          </a:xfrm>
          <a:prstGeom prst="rect">
            <a:avLst/>
          </a:prstGeom>
        </p:spPr>
        <p:txBody>
          <a:bodyPr lIns="0" tIns="0" rIns="0" bIns="0" rtlCol="0" anchor="t">
            <a:spAutoFit/>
          </a:bodyPr>
          <a:lstStyle/>
          <a:p>
            <a:pPr algn="ctr">
              <a:lnSpc>
                <a:spcPts val="4040"/>
              </a:lnSpc>
            </a:pPr>
            <a:r>
              <a:rPr lang="en-US" sz="2886" dirty="0">
                <a:solidFill>
                  <a:srgbClr val="FFFFFF"/>
                </a:solidFill>
                <a:latin typeface="Poppins"/>
                <a:ea typeface="Poppins"/>
                <a:cs typeface="Poppins"/>
                <a:sym typeface="Poppins"/>
              </a:rPr>
              <a:t>Checked the functionalities of username and password  in the sign in page for login</a:t>
            </a:r>
          </a:p>
        </p:txBody>
      </p:sp>
      <p:sp>
        <p:nvSpPr>
          <p:cNvPr id="10" name="TextBox 10"/>
          <p:cNvSpPr txBox="1"/>
          <p:nvPr/>
        </p:nvSpPr>
        <p:spPr>
          <a:xfrm>
            <a:off x="204479" y="3699976"/>
            <a:ext cx="6979598" cy="1327928"/>
          </a:xfrm>
          <a:prstGeom prst="rect">
            <a:avLst/>
          </a:prstGeom>
        </p:spPr>
        <p:txBody>
          <a:bodyPr wrap="square" lIns="0" tIns="0" rIns="0" bIns="0" rtlCol="0" anchor="t">
            <a:spAutoFit/>
          </a:bodyPr>
          <a:lstStyle/>
          <a:p>
            <a:pPr marL="1274635" lvl="2" indent="-408717" algn="ctr">
              <a:lnSpc>
                <a:spcPts val="5300"/>
              </a:lnSpc>
              <a:buFont typeface="Arial"/>
              <a:buChar char="•"/>
            </a:pPr>
            <a:r>
              <a:rPr lang="en-US" sz="3786" dirty="0">
                <a:solidFill>
                  <a:srgbClr val="FFFFFF"/>
                </a:solidFill>
                <a:latin typeface="Poppins"/>
                <a:ea typeface="Poppins"/>
                <a:cs typeface="Poppins"/>
                <a:sym typeface="Poppins"/>
              </a:rPr>
              <a:t>MODULE 2 :  </a:t>
            </a:r>
            <a:r>
              <a:rPr lang="en-US" sz="3600" dirty="0">
                <a:solidFill>
                  <a:srgbClr val="FFFFFF"/>
                </a:solidFill>
                <a:latin typeface="Poppins"/>
                <a:ea typeface="Poppins"/>
                <a:cs typeface="Poppins"/>
                <a:sym typeface="Poppins"/>
              </a:rPr>
              <a:t>SEARCH</a:t>
            </a:r>
          </a:p>
          <a:p>
            <a:pPr marL="817435" lvl="1" indent="-408717" algn="ctr">
              <a:lnSpc>
                <a:spcPts val="5300"/>
              </a:lnSpc>
              <a:buFont typeface="Arial"/>
              <a:buChar char="•"/>
            </a:pPr>
            <a:endParaRPr lang="en-US" sz="3600" dirty="0">
              <a:solidFill>
                <a:srgbClr val="FFFFFF"/>
              </a:solidFill>
              <a:latin typeface="Poppins"/>
              <a:ea typeface="Poppins"/>
              <a:cs typeface="Poppins"/>
              <a:sym typeface="Poppins"/>
            </a:endParaRPr>
          </a:p>
        </p:txBody>
      </p:sp>
      <p:sp>
        <p:nvSpPr>
          <p:cNvPr id="11" name="TextBox 11"/>
          <p:cNvSpPr txBox="1"/>
          <p:nvPr/>
        </p:nvSpPr>
        <p:spPr>
          <a:xfrm>
            <a:off x="1257300" y="4445381"/>
            <a:ext cx="17259300" cy="507619"/>
          </a:xfrm>
          <a:prstGeom prst="rect">
            <a:avLst/>
          </a:prstGeom>
        </p:spPr>
        <p:txBody>
          <a:bodyPr lIns="0" tIns="0" rIns="0" bIns="0" rtlCol="0" anchor="t">
            <a:spAutoFit/>
          </a:bodyPr>
          <a:lstStyle/>
          <a:p>
            <a:pPr algn="ctr">
              <a:lnSpc>
                <a:spcPts val="4040"/>
              </a:lnSpc>
            </a:pPr>
            <a:r>
              <a:rPr lang="en-US" sz="3200" dirty="0">
                <a:solidFill>
                  <a:srgbClr val="FFFFFF"/>
                </a:solidFill>
                <a:latin typeface="Poppins"/>
                <a:ea typeface="Poppins"/>
                <a:cs typeface="Poppins"/>
                <a:sym typeface="Poppins"/>
              </a:rPr>
              <a:t>Checked the functionality of search field and button by giving search input . </a:t>
            </a:r>
          </a:p>
        </p:txBody>
      </p:sp>
      <p:sp>
        <p:nvSpPr>
          <p:cNvPr id="12" name="TextBox 12"/>
          <p:cNvSpPr txBox="1"/>
          <p:nvPr/>
        </p:nvSpPr>
        <p:spPr>
          <a:xfrm>
            <a:off x="204479" y="5299343"/>
            <a:ext cx="9715500"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3 :BRAND SHOPPING</a:t>
            </a:r>
          </a:p>
        </p:txBody>
      </p:sp>
      <p:sp>
        <p:nvSpPr>
          <p:cNvPr id="13" name="TextBox 13"/>
          <p:cNvSpPr txBox="1"/>
          <p:nvPr/>
        </p:nvSpPr>
        <p:spPr>
          <a:xfrm>
            <a:off x="1667028" y="6226155"/>
            <a:ext cx="13427869" cy="1008802"/>
          </a:xfrm>
          <a:prstGeom prst="rect">
            <a:avLst/>
          </a:prstGeom>
        </p:spPr>
        <p:txBody>
          <a:bodyPr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functionality of shopping by selecting brands like Apple, Samsung, Google, OnePlus.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4133850" y="-84853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285750" y="1486885"/>
            <a:ext cx="3695700" cy="645690"/>
          </a:xfrm>
          <a:prstGeom prst="rect">
            <a:avLst/>
          </a:prstGeom>
        </p:spPr>
        <p:txBody>
          <a:bodyPr wrap="square" lIns="0" tIns="0" rIns="0" bIns="0" rtlCol="0" anchor="t">
            <a:spAutoFit/>
          </a:bodyPr>
          <a:lstStyle/>
          <a:p>
            <a:pPr marL="817435" lvl="1" indent="-408718" algn="ctr">
              <a:lnSpc>
                <a:spcPts val="5300"/>
              </a:lnSpc>
              <a:buFont typeface="Arial"/>
              <a:buChar char="•"/>
            </a:pPr>
            <a:r>
              <a:rPr lang="en-US" sz="3786" dirty="0">
                <a:solidFill>
                  <a:srgbClr val="FFFFFF"/>
                </a:solidFill>
                <a:latin typeface="Poppins"/>
                <a:ea typeface="Poppins"/>
                <a:cs typeface="Poppins"/>
                <a:sym typeface="Poppins"/>
              </a:rPr>
              <a:t>MODULE 4 :</a:t>
            </a:r>
          </a:p>
        </p:txBody>
      </p:sp>
      <p:sp>
        <p:nvSpPr>
          <p:cNvPr id="8" name="TextBox 8"/>
          <p:cNvSpPr txBox="1"/>
          <p:nvPr/>
        </p:nvSpPr>
        <p:spPr>
          <a:xfrm>
            <a:off x="3906431" y="1537626"/>
            <a:ext cx="3149560" cy="655500"/>
          </a:xfrm>
          <a:prstGeom prst="rect">
            <a:avLst/>
          </a:prstGeom>
        </p:spPr>
        <p:txBody>
          <a:bodyPr lIns="0" tIns="0" rIns="0" bIns="0" rtlCol="0" anchor="t">
            <a:spAutoFit/>
          </a:bodyPr>
          <a:lstStyle/>
          <a:p>
            <a:pPr algn="ctr">
              <a:lnSpc>
                <a:spcPts val="5305"/>
              </a:lnSpc>
              <a:spcBef>
                <a:spcPct val="0"/>
              </a:spcBef>
            </a:pPr>
            <a:r>
              <a:rPr lang="en-US" sz="3789" dirty="0">
                <a:solidFill>
                  <a:srgbClr val="FFFFFF"/>
                </a:solidFill>
                <a:latin typeface="Poppins"/>
                <a:ea typeface="Poppins"/>
                <a:cs typeface="Poppins"/>
                <a:sym typeface="Poppins"/>
              </a:rPr>
              <a:t>FAVOURITES</a:t>
            </a:r>
          </a:p>
        </p:txBody>
      </p:sp>
      <p:sp>
        <p:nvSpPr>
          <p:cNvPr id="9" name="TextBox 9"/>
          <p:cNvSpPr txBox="1"/>
          <p:nvPr/>
        </p:nvSpPr>
        <p:spPr>
          <a:xfrm>
            <a:off x="-468939" y="2340894"/>
            <a:ext cx="17259300" cy="507716"/>
          </a:xfrm>
          <a:prstGeom prst="rect">
            <a:avLst/>
          </a:prstGeom>
        </p:spPr>
        <p:txBody>
          <a:bodyPr lIns="0" tIns="0" rIns="0" bIns="0" rtlCol="0" anchor="t">
            <a:spAutoFit/>
          </a:bodyPr>
          <a:lstStyle/>
          <a:p>
            <a:pPr algn="ctr">
              <a:lnSpc>
                <a:spcPts val="4040"/>
              </a:lnSpc>
            </a:pPr>
            <a:r>
              <a:rPr lang="en-US" sz="2886" dirty="0">
                <a:solidFill>
                  <a:srgbClr val="FFFFFF"/>
                </a:solidFill>
                <a:latin typeface="Poppins"/>
                <a:ea typeface="Poppins"/>
                <a:cs typeface="Poppins"/>
                <a:sym typeface="Poppins"/>
              </a:rPr>
              <a:t>Checked the functionality of favourites by adding  an item to favourite’s list </a:t>
            </a:r>
          </a:p>
        </p:txBody>
      </p:sp>
      <p:sp>
        <p:nvSpPr>
          <p:cNvPr id="10" name="TextBox 10"/>
          <p:cNvSpPr txBox="1"/>
          <p:nvPr/>
        </p:nvSpPr>
        <p:spPr>
          <a:xfrm>
            <a:off x="-1758791" y="3146636"/>
            <a:ext cx="9270682"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5 : CART</a:t>
            </a:r>
          </a:p>
        </p:txBody>
      </p:sp>
      <p:sp>
        <p:nvSpPr>
          <p:cNvPr id="11" name="TextBox 11"/>
          <p:cNvSpPr txBox="1"/>
          <p:nvPr/>
        </p:nvSpPr>
        <p:spPr>
          <a:xfrm>
            <a:off x="644919" y="3913740"/>
            <a:ext cx="17259300" cy="495841"/>
          </a:xfrm>
          <a:prstGeom prst="rect">
            <a:avLst/>
          </a:prstGeom>
        </p:spPr>
        <p:txBody>
          <a:bodyPr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functionalities of cart like adding an item to cart and deleting button in cart </a:t>
            </a:r>
          </a:p>
        </p:txBody>
      </p:sp>
      <p:sp>
        <p:nvSpPr>
          <p:cNvPr id="12" name="TextBox 12"/>
          <p:cNvSpPr txBox="1"/>
          <p:nvPr/>
        </p:nvSpPr>
        <p:spPr>
          <a:xfrm>
            <a:off x="-495833" y="4663414"/>
            <a:ext cx="8039100"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6 : CHECKOUT</a:t>
            </a:r>
          </a:p>
        </p:txBody>
      </p:sp>
      <p:sp>
        <p:nvSpPr>
          <p:cNvPr id="13" name="TextBox 13"/>
          <p:cNvSpPr txBox="1"/>
          <p:nvPr/>
        </p:nvSpPr>
        <p:spPr>
          <a:xfrm>
            <a:off x="-2216811" y="5345785"/>
            <a:ext cx="15697200" cy="495841"/>
          </a:xfrm>
          <a:prstGeom prst="rect">
            <a:avLst/>
          </a:prstGeom>
        </p:spPr>
        <p:txBody>
          <a:bodyPr wrap="square"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functionalities of checkout button </a:t>
            </a:r>
          </a:p>
        </p:txBody>
      </p:sp>
      <p:sp>
        <p:nvSpPr>
          <p:cNvPr id="15" name="TextBox 14">
            <a:extLst>
              <a:ext uri="{FF2B5EF4-FFF2-40B4-BE49-F238E27FC236}">
                <a16:creationId xmlns:a16="http://schemas.microsoft.com/office/drawing/2014/main" id="{CC54740E-0064-33F4-B9DC-BDD36217A7B7}"/>
              </a:ext>
            </a:extLst>
          </p:cNvPr>
          <p:cNvSpPr txBox="1"/>
          <p:nvPr/>
        </p:nvSpPr>
        <p:spPr>
          <a:xfrm>
            <a:off x="-1758791" y="5843403"/>
            <a:ext cx="12359390" cy="747897"/>
          </a:xfrm>
          <a:prstGeom prst="rect">
            <a:avLst/>
          </a:prstGeom>
          <a:noFill/>
        </p:spPr>
        <p:txBody>
          <a:bodyPr wrap="square">
            <a:spAutoFit/>
          </a:bodyPr>
          <a:lstStyle/>
          <a:p>
            <a:pPr marL="817435" lvl="1" indent="-408717" algn="ctr">
              <a:lnSpc>
                <a:spcPts val="5300"/>
              </a:lnSpc>
              <a:buFont typeface="Arial"/>
              <a:buChar char="•"/>
            </a:pPr>
            <a:r>
              <a:rPr lang="en-US" sz="3790" dirty="0">
                <a:solidFill>
                  <a:srgbClr val="FFFFFF"/>
                </a:solidFill>
                <a:latin typeface="Poppins"/>
                <a:ea typeface="Poppins"/>
                <a:cs typeface="Poppins"/>
                <a:sym typeface="Poppins"/>
              </a:rPr>
              <a:t>MODULE 7 : </a:t>
            </a:r>
            <a:r>
              <a:rPr lang="en-US" sz="3789" dirty="0">
                <a:solidFill>
                  <a:srgbClr val="FFFFFF"/>
                </a:solidFill>
                <a:latin typeface="Poppins"/>
                <a:ea typeface="Poppins"/>
                <a:cs typeface="Poppins"/>
                <a:sym typeface="Poppins"/>
              </a:rPr>
              <a:t>SHIPPING ADDRESS</a:t>
            </a:r>
          </a:p>
        </p:txBody>
      </p:sp>
      <p:sp>
        <p:nvSpPr>
          <p:cNvPr id="17" name="TextBox 16">
            <a:extLst>
              <a:ext uri="{FF2B5EF4-FFF2-40B4-BE49-F238E27FC236}">
                <a16:creationId xmlns:a16="http://schemas.microsoft.com/office/drawing/2014/main" id="{46694BB1-A0C6-830E-2861-F1C9B88AF571}"/>
              </a:ext>
            </a:extLst>
          </p:cNvPr>
          <p:cNvSpPr txBox="1"/>
          <p:nvPr/>
        </p:nvSpPr>
        <p:spPr>
          <a:xfrm>
            <a:off x="1016961" y="6633664"/>
            <a:ext cx="15773400" cy="1101199"/>
          </a:xfrm>
          <a:prstGeom prst="rect">
            <a:avLst/>
          </a:prstGeom>
          <a:noFill/>
        </p:spPr>
        <p:txBody>
          <a:bodyPr wrap="square">
            <a:spAutoFit/>
          </a:bodyPr>
          <a:lstStyle/>
          <a:p>
            <a:pPr algn="ctr">
              <a:lnSpc>
                <a:spcPts val="4040"/>
              </a:lnSpc>
            </a:pPr>
            <a:r>
              <a:rPr lang="en-US" sz="2890" dirty="0">
                <a:solidFill>
                  <a:srgbClr val="FFFFFF"/>
                </a:solidFill>
                <a:latin typeface="Poppins"/>
                <a:ea typeface="Poppins"/>
                <a:cs typeface="Poppins"/>
                <a:sym typeface="Poppins"/>
              </a:rPr>
              <a:t>Checked all the field functionalities of Shipping Address like First name, Last name, address line, state, postal code.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28384" y="7106684"/>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3587206" y="-1074899"/>
            <a:ext cx="23747912" cy="7282536"/>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6" name="Freeform 6"/>
          <p:cNvSpPr/>
          <p:nvPr/>
        </p:nvSpPr>
        <p:spPr>
          <a:xfrm>
            <a:off x="11119253" y="-369515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524989" y="1699271"/>
            <a:ext cx="12639675"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8 : ORDER RECEIPT and CONTINUE</a:t>
            </a:r>
          </a:p>
        </p:txBody>
      </p:sp>
      <p:sp>
        <p:nvSpPr>
          <p:cNvPr id="11" name="TextBox 11"/>
          <p:cNvSpPr txBox="1"/>
          <p:nvPr/>
        </p:nvSpPr>
        <p:spPr>
          <a:xfrm>
            <a:off x="-342900" y="2476500"/>
            <a:ext cx="16138529"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Order Receipt download and Continue buttons</a:t>
            </a:r>
          </a:p>
        </p:txBody>
      </p:sp>
      <p:sp>
        <p:nvSpPr>
          <p:cNvPr id="12" name="TextBox 12"/>
          <p:cNvSpPr txBox="1"/>
          <p:nvPr/>
        </p:nvSpPr>
        <p:spPr>
          <a:xfrm>
            <a:off x="-1143000" y="3120634"/>
            <a:ext cx="8656677"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9 : FILTERS</a:t>
            </a:r>
          </a:p>
        </p:txBody>
      </p:sp>
      <p:sp>
        <p:nvSpPr>
          <p:cNvPr id="13" name="TextBox 13"/>
          <p:cNvSpPr txBox="1"/>
          <p:nvPr/>
        </p:nvSpPr>
        <p:spPr>
          <a:xfrm>
            <a:off x="552450" y="3924300"/>
            <a:ext cx="17259300"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Filters like selecting low to high and selecting high to low buttons. </a:t>
            </a:r>
          </a:p>
        </p:txBody>
      </p:sp>
      <p:sp>
        <p:nvSpPr>
          <p:cNvPr id="14" name="TextBox 14"/>
          <p:cNvSpPr txBox="1"/>
          <p:nvPr/>
        </p:nvSpPr>
        <p:spPr>
          <a:xfrm>
            <a:off x="381000" y="4675093"/>
            <a:ext cx="8286750" cy="645690"/>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10 :   PRIVACY POLICY</a:t>
            </a:r>
          </a:p>
        </p:txBody>
      </p:sp>
      <p:sp>
        <p:nvSpPr>
          <p:cNvPr id="15" name="TextBox 15"/>
          <p:cNvSpPr txBox="1"/>
          <p:nvPr/>
        </p:nvSpPr>
        <p:spPr>
          <a:xfrm>
            <a:off x="1295400" y="5372100"/>
            <a:ext cx="10972800"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privacy policy read more button </a:t>
            </a:r>
          </a:p>
        </p:txBody>
      </p:sp>
      <p:sp>
        <p:nvSpPr>
          <p:cNvPr id="17" name="TextBox 16">
            <a:extLst>
              <a:ext uri="{FF2B5EF4-FFF2-40B4-BE49-F238E27FC236}">
                <a16:creationId xmlns:a16="http://schemas.microsoft.com/office/drawing/2014/main" id="{9DBF477C-B76D-9EBF-759D-E17B1C98BB87}"/>
              </a:ext>
            </a:extLst>
          </p:cNvPr>
          <p:cNvSpPr txBox="1"/>
          <p:nvPr/>
        </p:nvSpPr>
        <p:spPr>
          <a:xfrm>
            <a:off x="-2621241" y="7579110"/>
            <a:ext cx="12359390" cy="747897"/>
          </a:xfrm>
          <a:prstGeom prst="rect">
            <a:avLst/>
          </a:prstGeom>
          <a:noFill/>
        </p:spPr>
        <p:txBody>
          <a:bodyPr wrap="square">
            <a:spAutoFit/>
          </a:bodyPr>
          <a:lstStyle/>
          <a:p>
            <a:pPr marL="817435" lvl="1" indent="-408717" algn="ctr">
              <a:lnSpc>
                <a:spcPts val="5300"/>
              </a:lnSpc>
              <a:buFont typeface="Arial"/>
              <a:buChar char="•"/>
            </a:pPr>
            <a:r>
              <a:rPr lang="en-US" sz="3790" dirty="0">
                <a:solidFill>
                  <a:srgbClr val="FFFFFF"/>
                </a:solidFill>
                <a:latin typeface="Poppins"/>
                <a:ea typeface="Poppins"/>
                <a:cs typeface="Poppins"/>
                <a:sym typeface="Poppins"/>
              </a:rPr>
              <a:t>MODULE 12 :   LOGOUT</a:t>
            </a:r>
          </a:p>
        </p:txBody>
      </p:sp>
      <p:sp>
        <p:nvSpPr>
          <p:cNvPr id="19" name="TextBox 18">
            <a:extLst>
              <a:ext uri="{FF2B5EF4-FFF2-40B4-BE49-F238E27FC236}">
                <a16:creationId xmlns:a16="http://schemas.microsoft.com/office/drawing/2014/main" id="{E2558A6A-336E-F067-7645-7EB9EAE419CD}"/>
              </a:ext>
            </a:extLst>
          </p:cNvPr>
          <p:cNvSpPr txBox="1"/>
          <p:nvPr/>
        </p:nvSpPr>
        <p:spPr>
          <a:xfrm>
            <a:off x="689838" y="8356142"/>
            <a:ext cx="9048311" cy="580800"/>
          </a:xfrm>
          <a:prstGeom prst="rect">
            <a:avLst/>
          </a:prstGeom>
          <a:noFill/>
        </p:spPr>
        <p:txBody>
          <a:bodyPr wrap="square">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logout button </a:t>
            </a:r>
          </a:p>
        </p:txBody>
      </p:sp>
      <p:sp>
        <p:nvSpPr>
          <p:cNvPr id="8" name="TextBox 7">
            <a:extLst>
              <a:ext uri="{FF2B5EF4-FFF2-40B4-BE49-F238E27FC236}">
                <a16:creationId xmlns:a16="http://schemas.microsoft.com/office/drawing/2014/main" id="{DE69732C-CCEF-839B-EFF0-0621DE7094A6}"/>
              </a:ext>
            </a:extLst>
          </p:cNvPr>
          <p:cNvSpPr txBox="1"/>
          <p:nvPr/>
        </p:nvSpPr>
        <p:spPr>
          <a:xfrm>
            <a:off x="-685800" y="6084297"/>
            <a:ext cx="10210800" cy="1264642"/>
          </a:xfrm>
          <a:prstGeom prst="rect">
            <a:avLst/>
          </a:prstGeom>
          <a:noFill/>
        </p:spPr>
        <p:txBody>
          <a:bodyPr wrap="square" rtlCol="0">
            <a:spAutoFit/>
          </a:bodyPr>
          <a:lstStyle/>
          <a:p>
            <a:pPr marL="817435" marR="0" lvl="1" indent="-408717" algn="ctr" defTabSz="914400" rtl="0" eaLnBrk="1" fontAlgn="auto" latinLnBrk="0" hangingPunct="1">
              <a:lnSpc>
                <a:spcPts val="5300"/>
              </a:lnSpc>
              <a:spcBef>
                <a:spcPts val="0"/>
              </a:spcBef>
              <a:spcAft>
                <a:spcPts val="0"/>
              </a:spcAft>
              <a:buClrTx/>
              <a:buSzTx/>
              <a:buFont typeface="Arial"/>
              <a:buChar char="•"/>
              <a:tabLst/>
              <a:defRPr/>
            </a:pPr>
            <a:r>
              <a:rPr kumimoji="0" lang="en-US" sz="3790" b="0" i="0" u="none" strike="noStrike" kern="1200" cap="none" spc="0" normalizeH="0" baseline="0" noProof="0" dirty="0">
                <a:ln>
                  <a:noFill/>
                </a:ln>
                <a:solidFill>
                  <a:srgbClr val="FFFFFF"/>
                </a:solidFill>
                <a:effectLst/>
                <a:uLnTx/>
                <a:uFillTx/>
                <a:latin typeface="Poppins"/>
                <a:ea typeface="Poppins"/>
                <a:cs typeface="Poppins"/>
                <a:sym typeface="Poppins"/>
              </a:rPr>
              <a:t>MODULE 11 :   BROWSE OFFERS</a:t>
            </a:r>
          </a:p>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889" b="0" i="0" u="none" strike="noStrike" kern="1200" cap="none" spc="0" normalizeH="0" baseline="0" noProof="0" dirty="0">
                <a:ln>
                  <a:noFill/>
                </a:ln>
                <a:solidFill>
                  <a:srgbClr val="FFFFFF"/>
                </a:solidFill>
                <a:effectLst/>
                <a:uLnTx/>
                <a:uFillTx/>
                <a:latin typeface="Poppins"/>
                <a:ea typeface="Poppins"/>
                <a:cs typeface="Poppins"/>
                <a:sym typeface="Poppins"/>
              </a:rPr>
              <a:t>        </a:t>
            </a:r>
            <a:endParaRPr lang="en-US" dirty="0"/>
          </a:p>
        </p:txBody>
      </p:sp>
      <p:sp>
        <p:nvSpPr>
          <p:cNvPr id="9" name="TextBox 8">
            <a:extLst>
              <a:ext uri="{FF2B5EF4-FFF2-40B4-BE49-F238E27FC236}">
                <a16:creationId xmlns:a16="http://schemas.microsoft.com/office/drawing/2014/main" id="{A9E21BDB-5E21-1D06-C255-F55A76938232}"/>
              </a:ext>
            </a:extLst>
          </p:cNvPr>
          <p:cNvSpPr txBox="1"/>
          <p:nvPr/>
        </p:nvSpPr>
        <p:spPr>
          <a:xfrm>
            <a:off x="914401" y="7010434"/>
            <a:ext cx="14020800" cy="1395254"/>
          </a:xfrm>
          <a:prstGeom prst="rect">
            <a:avLst/>
          </a:prstGeom>
          <a:noFill/>
        </p:spPr>
        <p:txBody>
          <a:bodyPr wrap="square" rtlCol="0">
            <a:spAutoFit/>
          </a:bodyPr>
          <a:lstStyle/>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Checked the functionality of offers button and validate message in that page</a:t>
            </a:r>
          </a:p>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889" b="0" i="0" u="none" strike="noStrike" kern="1200" cap="none" spc="0" normalizeH="0" baseline="0" noProof="0" dirty="0">
                <a:ln>
                  <a:noFill/>
                </a:ln>
                <a:solidFill>
                  <a:srgbClr val="FFFFFF"/>
                </a:solidFill>
                <a:effectLst/>
                <a:uLnTx/>
                <a:uFillTx/>
                <a:latin typeface="Poppins"/>
                <a:ea typeface="Poppins"/>
                <a:cs typeface="Poppins"/>
                <a:sym typeface="Poppins"/>
              </a:rPr>
              <a:t> </a:t>
            </a:r>
            <a:endParaRPr kumimoji="0" lang="en-US" sz="3790" b="0" i="0" u="none" strike="noStrike" kern="1200" cap="none" spc="0" normalizeH="0" baseline="0" noProof="0" dirty="0">
              <a:ln>
                <a:noFill/>
              </a:ln>
              <a:solidFill>
                <a:srgbClr val="FFFFFF"/>
              </a:solidFill>
              <a:effectLst/>
              <a:uLnTx/>
              <a:uFillTx/>
              <a:latin typeface="Poppins"/>
              <a:ea typeface="Poppins"/>
              <a:cs typeface="Poppins"/>
              <a:sym typeface="Poppins"/>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004618" y="5473935"/>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TextBox 3"/>
          <p:cNvSpPr txBox="1"/>
          <p:nvPr/>
        </p:nvSpPr>
        <p:spPr>
          <a:xfrm>
            <a:off x="5704392" y="2474273"/>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DEFECTS</a:t>
            </a:r>
          </a:p>
        </p:txBody>
      </p:sp>
      <p:sp>
        <p:nvSpPr>
          <p:cNvPr id="4" name="Freeform 4"/>
          <p:cNvSpPr/>
          <p:nvPr/>
        </p:nvSpPr>
        <p:spPr>
          <a:xfrm>
            <a:off x="13380922" y="-34604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4">
            <a:extLst>
              <a:ext uri="{FF2B5EF4-FFF2-40B4-BE49-F238E27FC236}">
                <a16:creationId xmlns:a16="http://schemas.microsoft.com/office/drawing/2014/main" id="{1863E9BB-8F43-D58F-3535-E22F65CD24CC}"/>
              </a:ext>
            </a:extLst>
          </p:cNvPr>
          <p:cNvSpPr txBox="1"/>
          <p:nvPr/>
        </p:nvSpPr>
        <p:spPr>
          <a:xfrm>
            <a:off x="1828800" y="4454030"/>
            <a:ext cx="4951099"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Search Engine is not working</a:t>
            </a:r>
          </a:p>
        </p:txBody>
      </p:sp>
      <p:sp>
        <p:nvSpPr>
          <p:cNvPr id="6" name="TextBox 5">
            <a:extLst>
              <a:ext uri="{FF2B5EF4-FFF2-40B4-BE49-F238E27FC236}">
                <a16:creationId xmlns:a16="http://schemas.microsoft.com/office/drawing/2014/main" id="{57C1A70C-8DDA-8C89-6BC2-E80ACB432362}"/>
              </a:ext>
            </a:extLst>
          </p:cNvPr>
          <p:cNvSpPr txBox="1"/>
          <p:nvPr/>
        </p:nvSpPr>
        <p:spPr>
          <a:xfrm>
            <a:off x="1828800" y="6732314"/>
            <a:ext cx="9288761"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Privacy Policy Read More is not navigating to policy page </a:t>
            </a:r>
          </a:p>
        </p:txBody>
      </p:sp>
      <p:sp>
        <p:nvSpPr>
          <p:cNvPr id="7" name="TextBox 6">
            <a:extLst>
              <a:ext uri="{FF2B5EF4-FFF2-40B4-BE49-F238E27FC236}">
                <a16:creationId xmlns:a16="http://schemas.microsoft.com/office/drawing/2014/main" id="{86D1F213-634A-1118-833E-B5FA27701E7A}"/>
              </a:ext>
            </a:extLst>
          </p:cNvPr>
          <p:cNvSpPr txBox="1"/>
          <p:nvPr/>
        </p:nvSpPr>
        <p:spPr>
          <a:xfrm>
            <a:off x="1785440" y="5145722"/>
            <a:ext cx="11595482"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No message is displayed in Favourites page even though the list is empty </a:t>
            </a:r>
          </a:p>
        </p:txBody>
      </p:sp>
      <p:sp>
        <p:nvSpPr>
          <p:cNvPr id="8" name="TextBox 7">
            <a:extLst>
              <a:ext uri="{FF2B5EF4-FFF2-40B4-BE49-F238E27FC236}">
                <a16:creationId xmlns:a16="http://schemas.microsoft.com/office/drawing/2014/main" id="{71678813-4915-ED79-EE9A-6E3B9B20B254}"/>
              </a:ext>
            </a:extLst>
          </p:cNvPr>
          <p:cNvSpPr txBox="1"/>
          <p:nvPr/>
        </p:nvSpPr>
        <p:spPr>
          <a:xfrm>
            <a:off x="1819835" y="5905131"/>
            <a:ext cx="10668000" cy="537070"/>
          </a:xfrm>
          <a:prstGeom prst="rect">
            <a:avLst/>
          </a:prstGeom>
          <a:noFill/>
        </p:spPr>
        <p:txBody>
          <a:bodyPr wrap="square" rtlCol="0">
            <a:spAutoFit/>
          </a:bodyPr>
          <a:lstStyle/>
          <a:p>
            <a:pPr marL="285750" indent="-285750">
              <a:buFont typeface="Arial" panose="020B0604020202020204" pitchFamily="34" charset="0"/>
              <a:buChar char="•"/>
            </a:pPr>
            <a:r>
              <a:rPr lang="en-US" sz="2890" dirty="0">
                <a:solidFill>
                  <a:schemeClr val="bg1"/>
                </a:solidFill>
              </a:rPr>
              <a:t>Shipping address fields are accepting any inputs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 name="TextBox 2">
            <a:extLst>
              <a:ext uri="{FF2B5EF4-FFF2-40B4-BE49-F238E27FC236}">
                <a16:creationId xmlns:a16="http://schemas.microsoft.com/office/drawing/2014/main" id="{FC17C489-4557-E5A8-CDEA-8EFB882872C6}"/>
              </a:ext>
            </a:extLst>
          </p:cNvPr>
          <p:cNvSpPr txBox="1"/>
          <p:nvPr/>
        </p:nvSpPr>
        <p:spPr>
          <a:xfrm>
            <a:off x="4898078" y="265506"/>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D_001</a:t>
            </a:r>
          </a:p>
        </p:txBody>
      </p:sp>
      <p:sp>
        <p:nvSpPr>
          <p:cNvPr id="35" name="TextBox 3">
            <a:extLst>
              <a:ext uri="{FF2B5EF4-FFF2-40B4-BE49-F238E27FC236}">
                <a16:creationId xmlns:a16="http://schemas.microsoft.com/office/drawing/2014/main" id="{92E08B1F-E9F7-6917-DAC1-13562F489D6E}"/>
              </a:ext>
            </a:extLst>
          </p:cNvPr>
          <p:cNvSpPr txBox="1"/>
          <p:nvPr/>
        </p:nvSpPr>
        <p:spPr>
          <a:xfrm>
            <a:off x="-685800" y="1733741"/>
            <a:ext cx="18821400" cy="990015"/>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a:t>
            </a:r>
            <a:r>
              <a:rPr lang="en-US" sz="2400" dirty="0">
                <a:solidFill>
                  <a:srgbClr val="FFFFFF"/>
                </a:solidFill>
                <a:latin typeface="Poppins"/>
                <a:ea typeface="Poppins"/>
                <a:cs typeface="Poppins"/>
                <a:sym typeface="Poppins"/>
              </a:rPr>
              <a:t> Expected result is when "Search" is used for an input Product list should show it's related products but it is navigating to home page. Therefore "Search engine" is not working and No Length limit for  input</a:t>
            </a:r>
            <a:r>
              <a:rPr lang="en-US" sz="2400" dirty="0">
                <a:solidFill>
                  <a:schemeClr val="bg1"/>
                </a:solidFill>
                <a:latin typeface="Poppins"/>
                <a:ea typeface="Poppins"/>
                <a:cs typeface="Poppins"/>
                <a:sym typeface="Poppins"/>
              </a:rPr>
              <a:t>       </a:t>
            </a:r>
          </a:p>
        </p:txBody>
      </p:sp>
      <p:sp>
        <p:nvSpPr>
          <p:cNvPr id="36" name="TextBox 4">
            <a:extLst>
              <a:ext uri="{FF2B5EF4-FFF2-40B4-BE49-F238E27FC236}">
                <a16:creationId xmlns:a16="http://schemas.microsoft.com/office/drawing/2014/main" id="{E7B090ED-59FF-753C-0A9D-81BF1B0A681B}"/>
              </a:ext>
            </a:extLst>
          </p:cNvPr>
          <p:cNvSpPr txBox="1"/>
          <p:nvPr/>
        </p:nvSpPr>
        <p:spPr>
          <a:xfrm>
            <a:off x="-228600" y="2959481"/>
            <a:ext cx="11734800" cy="1008802"/>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TC_001,TC_002,TC_004,TC_006</a:t>
            </a:r>
          </a:p>
          <a:p>
            <a:pPr marL="623950" lvl="1" indent="-311975" algn="ctr">
              <a:lnSpc>
                <a:spcPts val="4045"/>
              </a:lnSpc>
              <a:buFont typeface="Arial"/>
              <a:buChar char="•"/>
            </a:pPr>
            <a:endParaRPr lang="en-US" sz="2889" dirty="0">
              <a:solidFill>
                <a:srgbClr val="FFFFFF"/>
              </a:solidFill>
              <a:latin typeface="Poppins"/>
              <a:ea typeface="Poppins"/>
              <a:cs typeface="Poppins"/>
              <a:sym typeface="Poppins"/>
            </a:endParaRPr>
          </a:p>
        </p:txBody>
      </p:sp>
      <p:sp>
        <p:nvSpPr>
          <p:cNvPr id="37" name="TextBox 5">
            <a:extLst>
              <a:ext uri="{FF2B5EF4-FFF2-40B4-BE49-F238E27FC236}">
                <a16:creationId xmlns:a16="http://schemas.microsoft.com/office/drawing/2014/main" id="{DFBDD703-D79C-4227-4AF5-76F95E5A90F1}"/>
              </a:ext>
            </a:extLst>
          </p:cNvPr>
          <p:cNvSpPr txBox="1"/>
          <p:nvPr/>
        </p:nvSpPr>
        <p:spPr>
          <a:xfrm>
            <a:off x="-152400" y="3608672"/>
            <a:ext cx="18059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a:t>
            </a:r>
            <a:r>
              <a:rPr lang="en-US" dirty="0">
                <a:solidFill>
                  <a:srgbClr val="FFFFFF"/>
                </a:solidFill>
                <a:latin typeface="Poppins"/>
                <a:ea typeface="Poppins"/>
                <a:cs typeface="Poppins"/>
                <a:sym typeface="Poppins"/>
              </a:rPr>
              <a:t>TC-BStack-Search-Valid,  TC-BStack-Search-Invalid,   BStack-Search-Partial Match, TC-BStack-Search-Max Length</a:t>
            </a:r>
          </a:p>
        </p:txBody>
      </p:sp>
      <p:sp>
        <p:nvSpPr>
          <p:cNvPr id="38" name="TextBox 6">
            <a:extLst>
              <a:ext uri="{FF2B5EF4-FFF2-40B4-BE49-F238E27FC236}">
                <a16:creationId xmlns:a16="http://schemas.microsoft.com/office/drawing/2014/main" id="{57E84A8F-22B9-0F8D-EB10-CFAB2886BC0B}"/>
              </a:ext>
            </a:extLst>
          </p:cNvPr>
          <p:cNvSpPr txBox="1"/>
          <p:nvPr/>
        </p:nvSpPr>
        <p:spPr>
          <a:xfrm>
            <a:off x="-685800" y="4305300"/>
            <a:ext cx="79629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Search</a:t>
            </a:r>
          </a:p>
        </p:txBody>
      </p:sp>
      <p:sp>
        <p:nvSpPr>
          <p:cNvPr id="39" name="TextBox 7">
            <a:extLst>
              <a:ext uri="{FF2B5EF4-FFF2-40B4-BE49-F238E27FC236}">
                <a16:creationId xmlns:a16="http://schemas.microsoft.com/office/drawing/2014/main" id="{2CC31B43-9792-A3E7-4422-EEF8FE761899}"/>
              </a:ext>
            </a:extLst>
          </p:cNvPr>
          <p:cNvSpPr txBox="1"/>
          <p:nvPr/>
        </p:nvSpPr>
        <p:spPr>
          <a:xfrm>
            <a:off x="-152400" y="4914900"/>
            <a:ext cx="1828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when we search iPhone in search Product list shows iPhone or related products  </a:t>
            </a:r>
          </a:p>
        </p:txBody>
      </p:sp>
      <p:sp>
        <p:nvSpPr>
          <p:cNvPr id="40" name="TextBox 8">
            <a:extLst>
              <a:ext uri="{FF2B5EF4-FFF2-40B4-BE49-F238E27FC236}">
                <a16:creationId xmlns:a16="http://schemas.microsoft.com/office/drawing/2014/main" id="{F08CA337-6033-9F4D-FA3A-CA591754FBA7}"/>
              </a:ext>
            </a:extLst>
          </p:cNvPr>
          <p:cNvSpPr txBox="1"/>
          <p:nvPr/>
        </p:nvSpPr>
        <p:spPr>
          <a:xfrm>
            <a:off x="-228600" y="5645633"/>
            <a:ext cx="685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41" name="TextBox 9">
            <a:extLst>
              <a:ext uri="{FF2B5EF4-FFF2-40B4-BE49-F238E27FC236}">
                <a16:creationId xmlns:a16="http://schemas.microsoft.com/office/drawing/2014/main" id="{D18082A1-85A9-C0C6-6DB6-AA88AEB84496}"/>
              </a:ext>
            </a:extLst>
          </p:cNvPr>
          <p:cNvSpPr txBox="1"/>
          <p:nvPr/>
        </p:nvSpPr>
        <p:spPr>
          <a:xfrm>
            <a:off x="-228601" y="6331433"/>
            <a:ext cx="68580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42" name="TextBox 10">
            <a:extLst>
              <a:ext uri="{FF2B5EF4-FFF2-40B4-BE49-F238E27FC236}">
                <a16:creationId xmlns:a16="http://schemas.microsoft.com/office/drawing/2014/main" id="{A82840BA-1B0D-D4B2-0531-EFFF48CB4D51}"/>
              </a:ext>
            </a:extLst>
          </p:cNvPr>
          <p:cNvSpPr txBox="1"/>
          <p:nvPr/>
        </p:nvSpPr>
        <p:spPr>
          <a:xfrm>
            <a:off x="-228600" y="6864833"/>
            <a:ext cx="8915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 </a:t>
            </a:r>
          </a:p>
        </p:txBody>
      </p:sp>
      <p:sp>
        <p:nvSpPr>
          <p:cNvPr id="43" name="TextBox 11">
            <a:extLst>
              <a:ext uri="{FF2B5EF4-FFF2-40B4-BE49-F238E27FC236}">
                <a16:creationId xmlns:a16="http://schemas.microsoft.com/office/drawing/2014/main" id="{85E096F5-163C-FDA8-9B78-1B2A8C138E15}"/>
              </a:ext>
            </a:extLst>
          </p:cNvPr>
          <p:cNvSpPr txBox="1"/>
          <p:nvPr/>
        </p:nvSpPr>
        <p:spPr>
          <a:xfrm>
            <a:off x="-76200" y="73982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44" name="TextBox 12">
            <a:extLst>
              <a:ext uri="{FF2B5EF4-FFF2-40B4-BE49-F238E27FC236}">
                <a16:creationId xmlns:a16="http://schemas.microsoft.com/office/drawing/2014/main" id="{7B6DC46D-D88D-916C-5581-12C086014036}"/>
              </a:ext>
            </a:extLst>
          </p:cNvPr>
          <p:cNvSpPr txBox="1"/>
          <p:nvPr/>
        </p:nvSpPr>
        <p:spPr>
          <a:xfrm>
            <a:off x="-914400" y="80078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45" name="TextBox 13">
            <a:extLst>
              <a:ext uri="{FF2B5EF4-FFF2-40B4-BE49-F238E27FC236}">
                <a16:creationId xmlns:a16="http://schemas.microsoft.com/office/drawing/2014/main" id="{92410B7A-C050-9118-7076-C5375E9455F1}"/>
              </a:ext>
            </a:extLst>
          </p:cNvPr>
          <p:cNvSpPr txBox="1"/>
          <p:nvPr/>
        </p:nvSpPr>
        <p:spPr>
          <a:xfrm>
            <a:off x="-145852" y="85412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46" name="TextBox 14">
            <a:extLst>
              <a:ext uri="{FF2B5EF4-FFF2-40B4-BE49-F238E27FC236}">
                <a16:creationId xmlns:a16="http://schemas.microsoft.com/office/drawing/2014/main" id="{4861E006-A743-71F2-C1A3-28976188D31D}"/>
              </a:ext>
            </a:extLst>
          </p:cNvPr>
          <p:cNvSpPr txBox="1"/>
          <p:nvPr/>
        </p:nvSpPr>
        <p:spPr>
          <a:xfrm>
            <a:off x="-457200" y="9182100"/>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47" name="TextBox 15">
            <a:extLst>
              <a:ext uri="{FF2B5EF4-FFF2-40B4-BE49-F238E27FC236}">
                <a16:creationId xmlns:a16="http://schemas.microsoft.com/office/drawing/2014/main" id="{1751228E-14E9-3B46-8FD8-24F7EA6CACFB}"/>
              </a:ext>
            </a:extLst>
          </p:cNvPr>
          <p:cNvSpPr txBox="1"/>
          <p:nvPr/>
        </p:nvSpPr>
        <p:spPr>
          <a:xfrm>
            <a:off x="-304800" y="97412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Freeform 3"/>
          <p:cNvSpPr/>
          <p:nvPr/>
        </p:nvSpPr>
        <p:spPr>
          <a:xfrm>
            <a:off x="11049000" y="-26289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8">
            <a:extLst>
              <a:ext uri="{FF2B5EF4-FFF2-40B4-BE49-F238E27FC236}">
                <a16:creationId xmlns:a16="http://schemas.microsoft.com/office/drawing/2014/main" id="{2714C0FA-AF00-8A4A-4763-35FA5E559708}"/>
              </a:ext>
            </a:extLst>
          </p:cNvPr>
          <p:cNvSpPr txBox="1"/>
          <p:nvPr/>
        </p:nvSpPr>
        <p:spPr>
          <a:xfrm>
            <a:off x="9144000" y="361540"/>
            <a:ext cx="9593580" cy="537070"/>
          </a:xfrm>
          <a:prstGeom prst="rect">
            <a:avLst/>
          </a:prstGeom>
          <a:noFill/>
        </p:spPr>
        <p:txBody>
          <a:bodyPr wrap="square">
            <a:spAutoFit/>
          </a:bodyPr>
          <a:lstStyle/>
          <a:p>
            <a:pPr algn="ctr"/>
            <a:r>
              <a:rPr lang="en-US" sz="2890" dirty="0">
                <a:solidFill>
                  <a:schemeClr val="bg1"/>
                </a:solidFill>
              </a:rPr>
              <a:t>Navigating back to home page</a:t>
            </a:r>
          </a:p>
        </p:txBody>
      </p:sp>
      <p:pic>
        <p:nvPicPr>
          <p:cNvPr id="6" name="Picture 5" descr="A screenshot of a phone&#10;&#10;AI-generated content may be incorrect.">
            <a:extLst>
              <a:ext uri="{FF2B5EF4-FFF2-40B4-BE49-F238E27FC236}">
                <a16:creationId xmlns:a16="http://schemas.microsoft.com/office/drawing/2014/main" id="{0FEC4A29-18BF-AE71-0893-3653DAC609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0" y="0"/>
            <a:ext cx="8534400" cy="9925460"/>
          </a:xfrm>
          <a:prstGeom prst="rect">
            <a:avLst/>
          </a:prstGeom>
        </p:spPr>
      </p:pic>
      <p:pic>
        <p:nvPicPr>
          <p:cNvPr id="10" name="Picture 9" descr="A screenshot of a phone store&#10;&#10;AI-generated content may be incorrect.">
            <a:extLst>
              <a:ext uri="{FF2B5EF4-FFF2-40B4-BE49-F238E27FC236}">
                <a16:creationId xmlns:a16="http://schemas.microsoft.com/office/drawing/2014/main" id="{A67B109E-91DC-8693-B3EA-A0EECEA694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898610"/>
            <a:ext cx="7772400" cy="9026850"/>
          </a:xfrm>
          <a:prstGeom prst="rect">
            <a:avLst/>
          </a:prstGeom>
        </p:spPr>
      </p:pic>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473</TotalTime>
  <Words>945</Words>
  <Application>Microsoft Macintosh PowerPoint</Application>
  <PresentationFormat>Custom</PresentationFormat>
  <Paragraphs>113</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Times New Roman</vt:lpstr>
      <vt:lpstr>Century Gothic</vt:lpstr>
      <vt:lpstr>Anton</vt:lpstr>
      <vt:lpstr>Poppins Bold</vt:lpstr>
      <vt:lpstr>Canva Sans Bold</vt:lpstr>
      <vt:lpstr>Poppins</vt:lpstr>
      <vt:lpstr>Impact</vt:lpstr>
      <vt:lpstr>Arial</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Ebay</dc:title>
  <dc:creator>Swaroop Bhyri</dc:creator>
  <cp:lastModifiedBy>Thaher Hussain Sai Guduru</cp:lastModifiedBy>
  <cp:revision>35</cp:revision>
  <dcterms:created xsi:type="dcterms:W3CDTF">2006-08-16T00:00:00Z</dcterms:created>
  <dcterms:modified xsi:type="dcterms:W3CDTF">2025-09-09T03:24:23Z</dcterms:modified>
  <dc:identifier>DAGwa6cVxkY</dc:identifier>
</cp:coreProperties>
</file>

<file path=docProps/thumbnail.jpeg>
</file>